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7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3200C7-983F-4A26-9F0B-C56201EF9065}" v="69" dt="2023-11-06T16:13:49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2228" y="4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en Loose" userId="88307c9f-35bc-4cdc-9972-df4eb2448e80" providerId="ADAL" clId="{393200C7-983F-4A26-9F0B-C56201EF9065}"/>
    <pc:docChg chg="undo custSel addSld delSld modSld sldOrd">
      <pc:chgData name="Koen Loose" userId="88307c9f-35bc-4cdc-9972-df4eb2448e80" providerId="ADAL" clId="{393200C7-983F-4A26-9F0B-C56201EF9065}" dt="2023-11-06T16:16:10.487" v="2703" actId="47"/>
      <pc:docMkLst>
        <pc:docMk/>
      </pc:docMkLst>
      <pc:sldChg chg="addSp delSp modSp mod">
        <pc:chgData name="Koen Loose" userId="88307c9f-35bc-4cdc-9972-df4eb2448e80" providerId="ADAL" clId="{393200C7-983F-4A26-9F0B-C56201EF9065}" dt="2023-11-06T16:14:05.163" v="2697" actId="1076"/>
        <pc:sldMkLst>
          <pc:docMk/>
          <pc:sldMk cId="970517551" sldId="256"/>
        </pc:sldMkLst>
        <pc:spChg chg="mod">
          <ac:chgData name="Koen Loose" userId="88307c9f-35bc-4cdc-9972-df4eb2448e80" providerId="ADAL" clId="{393200C7-983F-4A26-9F0B-C56201EF9065}" dt="2023-11-06T11:28:31.606" v="3" actId="14100"/>
          <ac:spMkLst>
            <pc:docMk/>
            <pc:sldMk cId="970517551" sldId="256"/>
            <ac:spMk id="35" creationId="{EC15EC12-66CD-9D4A-E107-6BC745F32D05}"/>
          </ac:spMkLst>
        </pc:spChg>
        <pc:spChg chg="mod">
          <ac:chgData name="Koen Loose" userId="88307c9f-35bc-4cdc-9972-df4eb2448e80" providerId="ADAL" clId="{393200C7-983F-4A26-9F0B-C56201EF9065}" dt="2023-11-06T11:45:08.659" v="246" actId="1076"/>
          <ac:spMkLst>
            <pc:docMk/>
            <pc:sldMk cId="970517551" sldId="256"/>
            <ac:spMk id="39" creationId="{64211146-CE1F-BECA-0BE0-F16B2F2FD5A3}"/>
          </ac:spMkLst>
        </pc:spChg>
        <pc:spChg chg="add mod">
          <ac:chgData name="Koen Loose" userId="88307c9f-35bc-4cdc-9972-df4eb2448e80" providerId="ADAL" clId="{393200C7-983F-4A26-9F0B-C56201EF9065}" dt="2023-11-06T11:29:25.519" v="6" actId="14100"/>
          <ac:spMkLst>
            <pc:docMk/>
            <pc:sldMk cId="970517551" sldId="256"/>
            <ac:spMk id="40" creationId="{3F923342-4460-92C3-2F30-4EFC45070521}"/>
          </ac:spMkLst>
        </pc:spChg>
        <pc:spChg chg="add mod">
          <ac:chgData name="Koen Loose" userId="88307c9f-35bc-4cdc-9972-df4eb2448e80" providerId="ADAL" clId="{393200C7-983F-4A26-9F0B-C56201EF9065}" dt="2023-11-06T11:37:52.769" v="124" actId="14100"/>
          <ac:spMkLst>
            <pc:docMk/>
            <pc:sldMk cId="970517551" sldId="256"/>
            <ac:spMk id="41" creationId="{9AFD1736-1BEB-107A-313C-2AC0B155CE35}"/>
          </ac:spMkLst>
        </pc:spChg>
        <pc:spChg chg="add mod">
          <ac:chgData name="Koen Loose" userId="88307c9f-35bc-4cdc-9972-df4eb2448e80" providerId="ADAL" clId="{393200C7-983F-4A26-9F0B-C56201EF9065}" dt="2023-11-06T11:32:00.583" v="123" actId="1076"/>
          <ac:spMkLst>
            <pc:docMk/>
            <pc:sldMk cId="970517551" sldId="256"/>
            <ac:spMk id="42" creationId="{44DC6194-CB25-055C-7D4D-1C3C75A5A783}"/>
          </ac:spMkLst>
        </pc:spChg>
        <pc:spChg chg="add mod">
          <ac:chgData name="Koen Loose" userId="88307c9f-35bc-4cdc-9972-df4eb2448e80" providerId="ADAL" clId="{393200C7-983F-4A26-9F0B-C56201EF9065}" dt="2023-11-06T11:40:18.499" v="213" actId="14100"/>
          <ac:spMkLst>
            <pc:docMk/>
            <pc:sldMk cId="970517551" sldId="256"/>
            <ac:spMk id="43" creationId="{3AA6A2F9-61BB-1CEC-AB3A-6899EB4A12AE}"/>
          </ac:spMkLst>
        </pc:spChg>
        <pc:spChg chg="add mod">
          <ac:chgData name="Koen Loose" userId="88307c9f-35bc-4cdc-9972-df4eb2448e80" providerId="ADAL" clId="{393200C7-983F-4A26-9F0B-C56201EF9065}" dt="2023-11-06T11:38:41.786" v="206" actId="20577"/>
          <ac:spMkLst>
            <pc:docMk/>
            <pc:sldMk cId="970517551" sldId="256"/>
            <ac:spMk id="44" creationId="{084D70D3-783D-EB79-521A-49A0FEFFD6DB}"/>
          </ac:spMkLst>
        </pc:spChg>
        <pc:picChg chg="mod">
          <ac:chgData name="Koen Loose" userId="88307c9f-35bc-4cdc-9972-df4eb2448e80" providerId="ADAL" clId="{393200C7-983F-4A26-9F0B-C56201EF9065}" dt="2023-11-06T16:14:05.163" v="2697" actId="1076"/>
          <ac:picMkLst>
            <pc:docMk/>
            <pc:sldMk cId="970517551" sldId="256"/>
            <ac:picMk id="6" creationId="{9F0AD889-90C1-9F08-A5E9-961C582A3B27}"/>
          </ac:picMkLst>
        </pc:picChg>
        <pc:picChg chg="add del mod">
          <ac:chgData name="Koen Loose" userId="88307c9f-35bc-4cdc-9972-df4eb2448e80" providerId="ADAL" clId="{393200C7-983F-4A26-9F0B-C56201EF9065}" dt="2023-11-06T16:00:38.052" v="2294"/>
          <ac:picMkLst>
            <pc:docMk/>
            <pc:sldMk cId="970517551" sldId="256"/>
            <ac:picMk id="46" creationId="{35C5D132-6EAF-B3F5-8D67-B104ECA04413}"/>
          </ac:picMkLst>
        </pc:picChg>
      </pc:sldChg>
      <pc:sldChg chg="del">
        <pc:chgData name="Koen Loose" userId="88307c9f-35bc-4cdc-9972-df4eb2448e80" providerId="ADAL" clId="{393200C7-983F-4A26-9F0B-C56201EF9065}" dt="2023-11-06T13:32:16.293" v="882" actId="47"/>
        <pc:sldMkLst>
          <pc:docMk/>
          <pc:sldMk cId="2210014422" sldId="257"/>
        </pc:sldMkLst>
      </pc:sldChg>
      <pc:sldChg chg="addSp modSp mod">
        <pc:chgData name="Koen Loose" userId="88307c9f-35bc-4cdc-9972-df4eb2448e80" providerId="ADAL" clId="{393200C7-983F-4A26-9F0B-C56201EF9065}" dt="2023-11-06T16:13:49.468" v="2696"/>
        <pc:sldMkLst>
          <pc:docMk/>
          <pc:sldMk cId="1425566117" sldId="258"/>
        </pc:sldMkLst>
        <pc:spChg chg="mod ord">
          <ac:chgData name="Koen Loose" userId="88307c9f-35bc-4cdc-9972-df4eb2448e80" providerId="ADAL" clId="{393200C7-983F-4A26-9F0B-C56201EF9065}" dt="2023-11-06T16:13:12.393" v="2676" actId="167"/>
          <ac:spMkLst>
            <pc:docMk/>
            <pc:sldMk cId="1425566117" sldId="258"/>
            <ac:spMk id="5" creationId="{F2A3F7F8-8EED-2290-DDD2-F275ECA5F1A6}"/>
          </ac:spMkLst>
        </pc:spChg>
        <pc:spChg chg="mod">
          <ac:chgData name="Koen Loose" userId="88307c9f-35bc-4cdc-9972-df4eb2448e80" providerId="ADAL" clId="{393200C7-983F-4A26-9F0B-C56201EF9065}" dt="2023-11-06T16:13:34.281" v="2694" actId="1076"/>
          <ac:spMkLst>
            <pc:docMk/>
            <pc:sldMk cId="1425566117" sldId="258"/>
            <ac:spMk id="10" creationId="{3927415F-7ABF-3D49-7966-58B072FB272E}"/>
          </ac:spMkLst>
        </pc:spChg>
        <pc:spChg chg="mod">
          <ac:chgData name="Koen Loose" userId="88307c9f-35bc-4cdc-9972-df4eb2448e80" providerId="ADAL" clId="{393200C7-983F-4A26-9F0B-C56201EF9065}" dt="2023-11-06T12:01:49.611" v="564" actId="20577"/>
          <ac:spMkLst>
            <pc:docMk/>
            <pc:sldMk cId="1425566117" sldId="258"/>
            <ac:spMk id="17" creationId="{B328760F-A5EC-EBCA-28A8-CA3691A164FC}"/>
          </ac:spMkLst>
        </pc:spChg>
        <pc:spChg chg="mod">
          <ac:chgData name="Koen Loose" userId="88307c9f-35bc-4cdc-9972-df4eb2448e80" providerId="ADAL" clId="{393200C7-983F-4A26-9F0B-C56201EF9065}" dt="2023-11-06T15:36:14.027" v="2090" actId="20577"/>
          <ac:spMkLst>
            <pc:docMk/>
            <pc:sldMk cId="1425566117" sldId="258"/>
            <ac:spMk id="29" creationId="{F972A7EB-FD0C-5483-90E6-9337B6DCCA28}"/>
          </ac:spMkLst>
        </pc:spChg>
        <pc:spChg chg="add mod">
          <ac:chgData name="Koen Loose" userId="88307c9f-35bc-4cdc-9972-df4eb2448e80" providerId="ADAL" clId="{393200C7-983F-4A26-9F0B-C56201EF9065}" dt="2023-11-06T15:36:18.731" v="2091" actId="1076"/>
          <ac:spMkLst>
            <pc:docMk/>
            <pc:sldMk cId="1425566117" sldId="258"/>
            <ac:spMk id="34" creationId="{2048F9F5-7275-18E3-0EF6-AEEA059C4B68}"/>
          </ac:spMkLst>
        </pc:spChg>
        <pc:picChg chg="mod ord">
          <ac:chgData name="Koen Loose" userId="88307c9f-35bc-4cdc-9972-df4eb2448e80" providerId="ADAL" clId="{393200C7-983F-4A26-9F0B-C56201EF9065}" dt="2023-11-06T16:13:20.105" v="2692" actId="1037"/>
          <ac:picMkLst>
            <pc:docMk/>
            <pc:sldMk cId="1425566117" sldId="258"/>
            <ac:picMk id="3" creationId="{26FFF722-4A79-C447-63D3-00C3B7885D4F}"/>
          </ac:picMkLst>
        </pc:picChg>
        <pc:picChg chg="mod ord">
          <ac:chgData name="Koen Loose" userId="88307c9f-35bc-4cdc-9972-df4eb2448e80" providerId="ADAL" clId="{393200C7-983F-4A26-9F0B-C56201EF9065}" dt="2023-11-06T16:13:38.123" v="2695" actId="1076"/>
          <ac:picMkLst>
            <pc:docMk/>
            <pc:sldMk cId="1425566117" sldId="258"/>
            <ac:picMk id="6" creationId="{9F0AD889-90C1-9F08-A5E9-961C582A3B27}"/>
          </ac:picMkLst>
        </pc:picChg>
        <pc:picChg chg="mod">
          <ac:chgData name="Koen Loose" userId="88307c9f-35bc-4cdc-9972-df4eb2448e80" providerId="ADAL" clId="{393200C7-983F-4A26-9F0B-C56201EF9065}" dt="2023-11-06T11:43:12.330" v="234" actId="1038"/>
          <ac:picMkLst>
            <pc:docMk/>
            <pc:sldMk cId="1425566117" sldId="258"/>
            <ac:picMk id="13" creationId="{B1A732A7-B4C5-2743-9AAC-1052E2FF8306}"/>
          </ac:picMkLst>
        </pc:picChg>
        <pc:picChg chg="mod">
          <ac:chgData name="Koen Loose" userId="88307c9f-35bc-4cdc-9972-df4eb2448e80" providerId="ADAL" clId="{393200C7-983F-4A26-9F0B-C56201EF9065}" dt="2023-11-06T11:41:52.550" v="216" actId="1038"/>
          <ac:picMkLst>
            <pc:docMk/>
            <pc:sldMk cId="1425566117" sldId="258"/>
            <ac:picMk id="14" creationId="{9A995814-BB97-A2ED-4B75-AB8E1227F7B8}"/>
          </ac:picMkLst>
        </pc:picChg>
        <pc:picChg chg="mod">
          <ac:chgData name="Koen Loose" userId="88307c9f-35bc-4cdc-9972-df4eb2448e80" providerId="ADAL" clId="{393200C7-983F-4A26-9F0B-C56201EF9065}" dt="2023-11-06T16:13:49.468" v="2696"/>
          <ac:picMkLst>
            <pc:docMk/>
            <pc:sldMk cId="1425566117" sldId="258"/>
            <ac:picMk id="1032" creationId="{78212649-62B1-2687-5271-6D8C35A76512}"/>
          </ac:picMkLst>
        </pc:picChg>
        <pc:picChg chg="mod">
          <ac:chgData name="Koen Loose" userId="88307c9f-35bc-4cdc-9972-df4eb2448e80" providerId="ADAL" clId="{393200C7-983F-4A26-9F0B-C56201EF9065}" dt="2023-11-06T16:13:49.468" v="2696"/>
          <ac:picMkLst>
            <pc:docMk/>
            <pc:sldMk cId="1425566117" sldId="258"/>
            <ac:picMk id="1034" creationId="{C5C08681-CBCD-0908-BEAC-392C2AC2E3B7}"/>
          </ac:picMkLst>
        </pc:picChg>
      </pc:sldChg>
      <pc:sldChg chg="modSp add del mod">
        <pc:chgData name="Koen Loose" userId="88307c9f-35bc-4cdc-9972-df4eb2448e80" providerId="ADAL" clId="{393200C7-983F-4A26-9F0B-C56201EF9065}" dt="2023-11-06T13:32:13.762" v="881" actId="47"/>
        <pc:sldMkLst>
          <pc:docMk/>
          <pc:sldMk cId="2844824926" sldId="259"/>
        </pc:sldMkLst>
        <pc:spChg chg="mod">
          <ac:chgData name="Koen Loose" userId="88307c9f-35bc-4cdc-9972-df4eb2448e80" providerId="ADAL" clId="{393200C7-983F-4A26-9F0B-C56201EF9065}" dt="2023-11-06T11:52:26.069" v="380" actId="688"/>
          <ac:spMkLst>
            <pc:docMk/>
            <pc:sldMk cId="2844824926" sldId="259"/>
            <ac:spMk id="2" creationId="{72CB5CA6-1DED-59E2-E324-23C3703B4393}"/>
          </ac:spMkLst>
        </pc:spChg>
        <pc:picChg chg="mod">
          <ac:chgData name="Koen Loose" userId="88307c9f-35bc-4cdc-9972-df4eb2448e80" providerId="ADAL" clId="{393200C7-983F-4A26-9F0B-C56201EF9065}" dt="2023-11-06T11:52:30.485" v="381" actId="1076"/>
          <ac:picMkLst>
            <pc:docMk/>
            <pc:sldMk cId="2844824926" sldId="259"/>
            <ac:picMk id="3" creationId="{962D7239-9DDA-E6CA-2DE3-A8F24382089F}"/>
          </ac:picMkLst>
        </pc:picChg>
      </pc:sldChg>
      <pc:sldChg chg="addSp delSp modSp del mod">
        <pc:chgData name="Koen Loose" userId="88307c9f-35bc-4cdc-9972-df4eb2448e80" providerId="ADAL" clId="{393200C7-983F-4A26-9F0B-C56201EF9065}" dt="2023-11-06T16:16:10.487" v="2703" actId="47"/>
        <pc:sldMkLst>
          <pc:docMk/>
          <pc:sldMk cId="3906435688" sldId="260"/>
        </pc:sldMkLst>
        <pc:spChg chg="add mod ord">
          <ac:chgData name="Koen Loose" userId="88307c9f-35bc-4cdc-9972-df4eb2448e80" providerId="ADAL" clId="{393200C7-983F-4A26-9F0B-C56201EF9065}" dt="2023-11-06T11:53:44.977" v="407" actId="1038"/>
          <ac:spMkLst>
            <pc:docMk/>
            <pc:sldMk cId="3906435688" sldId="260"/>
            <ac:spMk id="2" creationId="{A310D346-ACB0-1B1B-8A74-2F0954BB1EA9}"/>
          </ac:spMkLst>
        </pc:spChg>
        <pc:spChg chg="del">
          <ac:chgData name="Koen Loose" userId="88307c9f-35bc-4cdc-9972-df4eb2448e80" providerId="ADAL" clId="{393200C7-983F-4A26-9F0B-C56201EF9065}" dt="2023-11-06T11:52:56.845" v="383" actId="478"/>
          <ac:spMkLst>
            <pc:docMk/>
            <pc:sldMk cId="3906435688" sldId="260"/>
            <ac:spMk id="5" creationId="{F2A3F7F8-8EED-2290-DDD2-F275ECA5F1A6}"/>
          </ac:spMkLst>
        </pc:spChg>
        <pc:spChg chg="mod ord">
          <ac:chgData name="Koen Loose" userId="88307c9f-35bc-4cdc-9972-df4eb2448e80" providerId="ADAL" clId="{393200C7-983F-4A26-9F0B-C56201EF9065}" dt="2023-11-06T11:55:07.224" v="427" actId="20577"/>
          <ac:spMkLst>
            <pc:docMk/>
            <pc:sldMk cId="3906435688" sldId="260"/>
            <ac:spMk id="7" creationId="{5180B741-91B8-4C56-9D53-4DF92F08D556}"/>
          </ac:spMkLst>
        </pc:spChg>
        <pc:spChg chg="mod">
          <ac:chgData name="Koen Loose" userId="88307c9f-35bc-4cdc-9972-df4eb2448e80" providerId="ADAL" clId="{393200C7-983F-4A26-9F0B-C56201EF9065}" dt="2023-11-06T11:55:42.676" v="461" actId="1076"/>
          <ac:spMkLst>
            <pc:docMk/>
            <pc:sldMk cId="3906435688" sldId="260"/>
            <ac:spMk id="36" creationId="{52870032-3329-87F6-4480-607E6FFE1BF4}"/>
          </ac:spMkLst>
        </pc:spChg>
        <pc:spChg chg="mod">
          <ac:chgData name="Koen Loose" userId="88307c9f-35bc-4cdc-9972-df4eb2448e80" providerId="ADAL" clId="{393200C7-983F-4A26-9F0B-C56201EF9065}" dt="2023-11-06T11:55:35.631" v="460" actId="1035"/>
          <ac:spMkLst>
            <pc:docMk/>
            <pc:sldMk cId="3906435688" sldId="260"/>
            <ac:spMk id="39" creationId="{64211146-CE1F-BECA-0BE0-F16B2F2FD5A3}"/>
          </ac:spMkLst>
        </pc:spChg>
        <pc:spChg chg="mod">
          <ac:chgData name="Koen Loose" userId="88307c9f-35bc-4cdc-9972-df4eb2448e80" providerId="ADAL" clId="{393200C7-983F-4A26-9F0B-C56201EF9065}" dt="2023-11-06T11:55:49.186" v="462" actId="1076"/>
          <ac:spMkLst>
            <pc:docMk/>
            <pc:sldMk cId="3906435688" sldId="260"/>
            <ac:spMk id="41" creationId="{9AFD1736-1BEB-107A-313C-2AC0B155CE35}"/>
          </ac:spMkLst>
        </pc:spChg>
        <pc:picChg chg="add mod ord">
          <ac:chgData name="Koen Loose" userId="88307c9f-35bc-4cdc-9972-df4eb2448e80" providerId="ADAL" clId="{393200C7-983F-4A26-9F0B-C56201EF9065}" dt="2023-11-06T11:53:44.977" v="407" actId="1038"/>
          <ac:picMkLst>
            <pc:docMk/>
            <pc:sldMk cId="3906435688" sldId="260"/>
            <ac:picMk id="3" creationId="{31CE168B-9B00-19C8-DD02-838A38380633}"/>
          </ac:picMkLst>
        </pc:picChg>
        <pc:picChg chg="del">
          <ac:chgData name="Koen Loose" userId="88307c9f-35bc-4cdc-9972-df4eb2448e80" providerId="ADAL" clId="{393200C7-983F-4A26-9F0B-C56201EF9065}" dt="2023-11-06T11:53:49.051" v="408" actId="478"/>
          <ac:picMkLst>
            <pc:docMk/>
            <pc:sldMk cId="3906435688" sldId="260"/>
            <ac:picMk id="4" creationId="{A893B2DB-BA0B-C610-F51A-FB4E6B425092}"/>
          </ac:picMkLst>
        </pc:picChg>
        <pc:picChg chg="del">
          <ac:chgData name="Koen Loose" userId="88307c9f-35bc-4cdc-9972-df4eb2448e80" providerId="ADAL" clId="{393200C7-983F-4A26-9F0B-C56201EF9065}" dt="2023-11-06T11:52:53.198" v="382" actId="478"/>
          <ac:picMkLst>
            <pc:docMk/>
            <pc:sldMk cId="3906435688" sldId="260"/>
            <ac:picMk id="6" creationId="{9F0AD889-90C1-9F08-A5E9-961C582A3B27}"/>
          </ac:picMkLst>
        </pc:picChg>
        <pc:picChg chg="add mod">
          <ac:chgData name="Koen Loose" userId="88307c9f-35bc-4cdc-9972-df4eb2448e80" providerId="ADAL" clId="{393200C7-983F-4A26-9F0B-C56201EF9065}" dt="2023-11-06T11:54:37.514" v="416" actId="1076"/>
          <ac:picMkLst>
            <pc:docMk/>
            <pc:sldMk cId="3906435688" sldId="260"/>
            <ac:picMk id="8" creationId="{B324AEF2-803F-77C2-A900-318DEB87847D}"/>
          </ac:picMkLst>
        </pc:picChg>
      </pc:sldChg>
      <pc:sldChg chg="addSp delSp modSp add del mod ord">
        <pc:chgData name="Koen Loose" userId="88307c9f-35bc-4cdc-9972-df4eb2448e80" providerId="ADAL" clId="{393200C7-983F-4A26-9F0B-C56201EF9065}" dt="2023-11-06T16:16:09.941" v="2702" actId="47"/>
        <pc:sldMkLst>
          <pc:docMk/>
          <pc:sldMk cId="1456202355" sldId="261"/>
        </pc:sldMkLst>
        <pc:spChg chg="add mod ord">
          <ac:chgData name="Koen Loose" userId="88307c9f-35bc-4cdc-9972-df4eb2448e80" providerId="ADAL" clId="{393200C7-983F-4A26-9F0B-C56201EF9065}" dt="2023-11-06T11:56:40.317" v="470" actId="167"/>
          <ac:spMkLst>
            <pc:docMk/>
            <pc:sldMk cId="1456202355" sldId="261"/>
            <ac:spMk id="2" creationId="{B05056AC-AFCC-011F-9C77-6F4ABBF3F365}"/>
          </ac:spMkLst>
        </pc:spChg>
        <pc:spChg chg="del">
          <ac:chgData name="Koen Loose" userId="88307c9f-35bc-4cdc-9972-df4eb2448e80" providerId="ADAL" clId="{393200C7-983F-4A26-9F0B-C56201EF9065}" dt="2023-11-06T11:56:17.894" v="466" actId="478"/>
          <ac:spMkLst>
            <pc:docMk/>
            <pc:sldMk cId="1456202355" sldId="261"/>
            <ac:spMk id="5" creationId="{F2A3F7F8-8EED-2290-DDD2-F275ECA5F1A6}"/>
          </ac:spMkLst>
        </pc:spChg>
        <pc:spChg chg="add mod">
          <ac:chgData name="Koen Loose" userId="88307c9f-35bc-4cdc-9972-df4eb2448e80" providerId="ADAL" clId="{393200C7-983F-4A26-9F0B-C56201EF9065}" dt="2023-11-06T12:00:02.389" v="508" actId="14100"/>
          <ac:spMkLst>
            <pc:docMk/>
            <pc:sldMk cId="1456202355" sldId="261"/>
            <ac:spMk id="7" creationId="{D2533B2F-5851-01DC-6C86-CDB498D5A614}"/>
          </ac:spMkLst>
        </pc:spChg>
        <pc:spChg chg="add mod">
          <ac:chgData name="Koen Loose" userId="88307c9f-35bc-4cdc-9972-df4eb2448e80" providerId="ADAL" clId="{393200C7-983F-4A26-9F0B-C56201EF9065}" dt="2023-11-06T15:39:39.027" v="2100" actId="1076"/>
          <ac:spMkLst>
            <pc:docMk/>
            <pc:sldMk cId="1456202355" sldId="261"/>
            <ac:spMk id="8" creationId="{13698815-813E-2609-0D2C-66A2A1A238D7}"/>
          </ac:spMkLst>
        </pc:spChg>
        <pc:spChg chg="add mod">
          <ac:chgData name="Koen Loose" userId="88307c9f-35bc-4cdc-9972-df4eb2448e80" providerId="ADAL" clId="{393200C7-983F-4A26-9F0B-C56201EF9065}" dt="2023-11-06T15:39:45.197" v="2101" actId="1076"/>
          <ac:spMkLst>
            <pc:docMk/>
            <pc:sldMk cId="1456202355" sldId="261"/>
            <ac:spMk id="9" creationId="{B7FA4951-0B5E-2E94-3473-1E2C410DC21C}"/>
          </ac:spMkLst>
        </pc:spChg>
        <pc:spChg chg="mod">
          <ac:chgData name="Koen Loose" userId="88307c9f-35bc-4cdc-9972-df4eb2448e80" providerId="ADAL" clId="{393200C7-983F-4A26-9F0B-C56201EF9065}" dt="2023-11-06T15:39:32.202" v="2099" actId="113"/>
          <ac:spMkLst>
            <pc:docMk/>
            <pc:sldMk cId="1456202355" sldId="261"/>
            <ac:spMk id="10" creationId="{3927415F-7ABF-3D49-7966-58B072FB272E}"/>
          </ac:spMkLst>
        </pc:spChg>
        <pc:spChg chg="mod">
          <ac:chgData name="Koen Loose" userId="88307c9f-35bc-4cdc-9972-df4eb2448e80" providerId="ADAL" clId="{393200C7-983F-4A26-9F0B-C56201EF9065}" dt="2023-11-06T12:02:09.703" v="620" actId="20577"/>
          <ac:spMkLst>
            <pc:docMk/>
            <pc:sldMk cId="1456202355" sldId="261"/>
            <ac:spMk id="17" creationId="{B328760F-A5EC-EBCA-28A8-CA3691A164FC}"/>
          </ac:spMkLst>
        </pc:spChg>
        <pc:spChg chg="mod">
          <ac:chgData name="Koen Loose" userId="88307c9f-35bc-4cdc-9972-df4eb2448e80" providerId="ADAL" clId="{393200C7-983F-4A26-9F0B-C56201EF9065}" dt="2023-11-06T11:59:37.128" v="502" actId="20577"/>
          <ac:spMkLst>
            <pc:docMk/>
            <pc:sldMk cId="1456202355" sldId="261"/>
            <ac:spMk id="29" creationId="{F972A7EB-FD0C-5483-90E6-9337B6DCCA28}"/>
          </ac:spMkLst>
        </pc:spChg>
        <pc:spChg chg="mod">
          <ac:chgData name="Koen Loose" userId="88307c9f-35bc-4cdc-9972-df4eb2448e80" providerId="ADAL" clId="{393200C7-983F-4A26-9F0B-C56201EF9065}" dt="2023-11-06T15:37:07.685" v="2095" actId="1076"/>
          <ac:spMkLst>
            <pc:docMk/>
            <pc:sldMk cId="1456202355" sldId="261"/>
            <ac:spMk id="32" creationId="{CBBF450E-7819-E855-6BFD-B8F5B43BD7F3}"/>
          </ac:spMkLst>
        </pc:spChg>
        <pc:spChg chg="add mod">
          <ac:chgData name="Koen Loose" userId="88307c9f-35bc-4cdc-9972-df4eb2448e80" providerId="ADAL" clId="{393200C7-983F-4A26-9F0B-C56201EF9065}" dt="2023-11-06T15:39:54.991" v="2109" actId="1035"/>
          <ac:spMkLst>
            <pc:docMk/>
            <pc:sldMk cId="1456202355" sldId="261"/>
            <ac:spMk id="40" creationId="{5F3C4708-DAE2-E8B7-AA4A-4C59F55E8894}"/>
          </ac:spMkLst>
        </pc:spChg>
        <pc:spChg chg="add mod">
          <ac:chgData name="Koen Loose" userId="88307c9f-35bc-4cdc-9972-df4eb2448e80" providerId="ADAL" clId="{393200C7-983F-4A26-9F0B-C56201EF9065}" dt="2023-11-06T15:39:54.991" v="2109" actId="1035"/>
          <ac:spMkLst>
            <pc:docMk/>
            <pc:sldMk cId="1456202355" sldId="261"/>
            <ac:spMk id="41" creationId="{3822E54F-5735-C7DA-3DE1-F809C94B20FA}"/>
          </ac:spMkLst>
        </pc:spChg>
        <pc:spChg chg="add mod">
          <ac:chgData name="Koen Loose" userId="88307c9f-35bc-4cdc-9972-df4eb2448e80" providerId="ADAL" clId="{393200C7-983F-4A26-9F0B-C56201EF9065}" dt="2023-11-06T15:39:54.991" v="2109" actId="1035"/>
          <ac:spMkLst>
            <pc:docMk/>
            <pc:sldMk cId="1456202355" sldId="261"/>
            <ac:spMk id="42" creationId="{F712683E-B657-9635-89C1-C334AFE3DFA3}"/>
          </ac:spMkLst>
        </pc:spChg>
        <pc:picChg chg="del">
          <ac:chgData name="Koen Loose" userId="88307c9f-35bc-4cdc-9972-df4eb2448e80" providerId="ADAL" clId="{393200C7-983F-4A26-9F0B-C56201EF9065}" dt="2023-11-06T11:56:23.670" v="468" actId="478"/>
          <ac:picMkLst>
            <pc:docMk/>
            <pc:sldMk cId="1456202355" sldId="261"/>
            <ac:picMk id="3" creationId="{26FFF722-4A79-C447-63D3-00C3B7885D4F}"/>
          </ac:picMkLst>
        </pc:picChg>
        <pc:picChg chg="add mod ord">
          <ac:chgData name="Koen Loose" userId="88307c9f-35bc-4cdc-9972-df4eb2448e80" providerId="ADAL" clId="{393200C7-983F-4A26-9F0B-C56201EF9065}" dt="2023-11-06T11:56:40.317" v="470" actId="167"/>
          <ac:picMkLst>
            <pc:docMk/>
            <pc:sldMk cId="1456202355" sldId="261"/>
            <ac:picMk id="4" creationId="{DB428982-9FAA-90B5-EFA3-89EEEF58D31E}"/>
          </ac:picMkLst>
        </pc:picChg>
        <pc:picChg chg="del">
          <ac:chgData name="Koen Loose" userId="88307c9f-35bc-4cdc-9972-df4eb2448e80" providerId="ADAL" clId="{393200C7-983F-4A26-9F0B-C56201EF9065}" dt="2023-11-06T11:56:20.586" v="467" actId="478"/>
          <ac:picMkLst>
            <pc:docMk/>
            <pc:sldMk cId="1456202355" sldId="261"/>
            <ac:picMk id="6" creationId="{9F0AD889-90C1-9F08-A5E9-961C582A3B27}"/>
          </ac:picMkLst>
        </pc:picChg>
        <pc:picChg chg="add del mod">
          <ac:chgData name="Koen Loose" userId="88307c9f-35bc-4cdc-9972-df4eb2448e80" providerId="ADAL" clId="{393200C7-983F-4A26-9F0B-C56201EF9065}" dt="2023-11-06T12:04:38.186" v="781" actId="478"/>
          <ac:picMkLst>
            <pc:docMk/>
            <pc:sldMk cId="1456202355" sldId="261"/>
            <ac:picMk id="18" creationId="{8B018C96-1B0E-7749-565A-D1855A45C9CC}"/>
          </ac:picMkLst>
        </pc:picChg>
        <pc:picChg chg="add del mod">
          <ac:chgData name="Koen Loose" userId="88307c9f-35bc-4cdc-9972-df4eb2448e80" providerId="ADAL" clId="{393200C7-983F-4A26-9F0B-C56201EF9065}" dt="2023-11-06T12:05:13.580" v="792" actId="478"/>
          <ac:picMkLst>
            <pc:docMk/>
            <pc:sldMk cId="1456202355" sldId="261"/>
            <ac:picMk id="30" creationId="{21D43302-3161-17D5-7A6F-946565E9709A}"/>
          </ac:picMkLst>
        </pc:picChg>
        <pc:picChg chg="add mod">
          <ac:chgData name="Koen Loose" userId="88307c9f-35bc-4cdc-9972-df4eb2448e80" providerId="ADAL" clId="{393200C7-983F-4A26-9F0B-C56201EF9065}" dt="2023-11-06T15:39:54.991" v="2109" actId="1035"/>
          <ac:picMkLst>
            <pc:docMk/>
            <pc:sldMk cId="1456202355" sldId="261"/>
            <ac:picMk id="35" creationId="{182087A1-D2E3-7AE7-E840-AC2C20C9D2A4}"/>
          </ac:picMkLst>
        </pc:picChg>
        <pc:picChg chg="add mod">
          <ac:chgData name="Koen Loose" userId="88307c9f-35bc-4cdc-9972-df4eb2448e80" providerId="ADAL" clId="{393200C7-983F-4A26-9F0B-C56201EF9065}" dt="2023-11-06T15:39:54.991" v="2109" actId="1035"/>
          <ac:picMkLst>
            <pc:docMk/>
            <pc:sldMk cId="1456202355" sldId="261"/>
            <ac:picMk id="37" creationId="{99E0DA2B-1895-2B54-F44D-4180CF2B3D51}"/>
          </ac:picMkLst>
        </pc:picChg>
        <pc:picChg chg="add mod">
          <ac:chgData name="Koen Loose" userId="88307c9f-35bc-4cdc-9972-df4eb2448e80" providerId="ADAL" clId="{393200C7-983F-4A26-9F0B-C56201EF9065}" dt="2023-11-06T15:39:54.991" v="2109" actId="1035"/>
          <ac:picMkLst>
            <pc:docMk/>
            <pc:sldMk cId="1456202355" sldId="261"/>
            <ac:picMk id="39" creationId="{A9DCAC24-25AD-A9D5-9037-2121FCFCFF17}"/>
          </ac:picMkLst>
        </pc:picChg>
        <pc:picChg chg="mod">
          <ac:chgData name="Koen Loose" userId="88307c9f-35bc-4cdc-9972-df4eb2448e80" providerId="ADAL" clId="{393200C7-983F-4A26-9F0B-C56201EF9065}" dt="2023-11-06T16:12:17.014" v="2618"/>
          <ac:picMkLst>
            <pc:docMk/>
            <pc:sldMk cId="1456202355" sldId="261"/>
            <ac:picMk id="1032" creationId="{78212649-62B1-2687-5271-6D8C35A76512}"/>
          </ac:picMkLst>
        </pc:picChg>
        <pc:picChg chg="mod">
          <ac:chgData name="Koen Loose" userId="88307c9f-35bc-4cdc-9972-df4eb2448e80" providerId="ADAL" clId="{393200C7-983F-4A26-9F0B-C56201EF9065}" dt="2023-11-06T16:12:17.014" v="2618"/>
          <ac:picMkLst>
            <pc:docMk/>
            <pc:sldMk cId="1456202355" sldId="261"/>
            <ac:picMk id="1034" creationId="{C5C08681-CBCD-0908-BEAC-392C2AC2E3B7}"/>
          </ac:picMkLst>
        </pc:picChg>
      </pc:sldChg>
      <pc:sldChg chg="addSp delSp modSp del mod">
        <pc:chgData name="Koen Loose" userId="88307c9f-35bc-4cdc-9972-df4eb2448e80" providerId="ADAL" clId="{393200C7-983F-4A26-9F0B-C56201EF9065}" dt="2023-11-06T16:16:09.269" v="2701" actId="47"/>
        <pc:sldMkLst>
          <pc:docMk/>
          <pc:sldMk cId="2213948951" sldId="262"/>
        </pc:sldMkLst>
        <pc:spChg chg="del">
          <ac:chgData name="Koen Loose" userId="88307c9f-35bc-4cdc-9972-df4eb2448e80" providerId="ADAL" clId="{393200C7-983F-4A26-9F0B-C56201EF9065}" dt="2023-11-06T13:37:21.143" v="892" actId="478"/>
          <ac:spMkLst>
            <pc:docMk/>
            <pc:sldMk cId="2213948951" sldId="262"/>
            <ac:spMk id="5" creationId="{F2A3F7F8-8EED-2290-DDD2-F275ECA5F1A6}"/>
          </ac:spMkLst>
        </pc:spChg>
        <pc:spChg chg="mod ord">
          <ac:chgData name="Koen Loose" userId="88307c9f-35bc-4cdc-9972-df4eb2448e80" providerId="ADAL" clId="{393200C7-983F-4A26-9F0B-C56201EF9065}" dt="2023-11-06T13:40:30.824" v="952" actId="20577"/>
          <ac:spMkLst>
            <pc:docMk/>
            <pc:sldMk cId="2213948951" sldId="262"/>
            <ac:spMk id="7" creationId="{5180B741-91B8-4C56-9D53-4DF92F08D556}"/>
          </ac:spMkLst>
        </pc:spChg>
        <pc:spChg chg="add mod ord">
          <ac:chgData name="Koen Loose" userId="88307c9f-35bc-4cdc-9972-df4eb2448e80" providerId="ADAL" clId="{393200C7-983F-4A26-9F0B-C56201EF9065}" dt="2023-11-06T13:40:16.011" v="949" actId="1037"/>
          <ac:spMkLst>
            <pc:docMk/>
            <pc:sldMk cId="2213948951" sldId="262"/>
            <ac:spMk id="8" creationId="{8348F096-D492-E983-1DB5-19B04DF05A53}"/>
          </ac:spMkLst>
        </pc:spChg>
        <pc:spChg chg="add mod">
          <ac:chgData name="Koen Loose" userId="88307c9f-35bc-4cdc-9972-df4eb2448e80" providerId="ADAL" clId="{393200C7-983F-4A26-9F0B-C56201EF9065}" dt="2023-11-06T13:46:56.161" v="1353" actId="1076"/>
          <ac:spMkLst>
            <pc:docMk/>
            <pc:sldMk cId="2213948951" sldId="262"/>
            <ac:spMk id="10" creationId="{0B735B10-6DA6-06AA-A46C-51FF40C3F9A4}"/>
          </ac:spMkLst>
        </pc:spChg>
        <pc:spChg chg="mod">
          <ac:chgData name="Koen Loose" userId="88307c9f-35bc-4cdc-9972-df4eb2448e80" providerId="ADAL" clId="{393200C7-983F-4A26-9F0B-C56201EF9065}" dt="2023-11-06T13:42:47.352" v="1038" actId="20577"/>
          <ac:spMkLst>
            <pc:docMk/>
            <pc:sldMk cId="2213948951" sldId="262"/>
            <ac:spMk id="37" creationId="{7F75D114-AB50-A86B-2697-935ED9121DE8}"/>
          </ac:spMkLst>
        </pc:spChg>
        <pc:spChg chg="del mod">
          <ac:chgData name="Koen Loose" userId="88307c9f-35bc-4cdc-9972-df4eb2448e80" providerId="ADAL" clId="{393200C7-983F-4A26-9F0B-C56201EF9065}" dt="2023-11-06T13:44:49.169" v="1207" actId="478"/>
          <ac:spMkLst>
            <pc:docMk/>
            <pc:sldMk cId="2213948951" sldId="262"/>
            <ac:spMk id="39" creationId="{64211146-CE1F-BECA-0BE0-F16B2F2FD5A3}"/>
          </ac:spMkLst>
        </pc:spChg>
        <pc:spChg chg="mod">
          <ac:chgData name="Koen Loose" userId="88307c9f-35bc-4cdc-9972-df4eb2448e80" providerId="ADAL" clId="{393200C7-983F-4A26-9F0B-C56201EF9065}" dt="2023-11-06T15:25:54.278" v="1655" actId="20577"/>
          <ac:spMkLst>
            <pc:docMk/>
            <pc:sldMk cId="2213948951" sldId="262"/>
            <ac:spMk id="41" creationId="{9AFD1736-1BEB-107A-313C-2AC0B155CE35}"/>
          </ac:spMkLst>
        </pc:spChg>
        <pc:picChg chg="add mod">
          <ac:chgData name="Koen Loose" userId="88307c9f-35bc-4cdc-9972-df4eb2448e80" providerId="ADAL" clId="{393200C7-983F-4A26-9F0B-C56201EF9065}" dt="2023-11-06T13:37:12.742" v="890" actId="1076"/>
          <ac:picMkLst>
            <pc:docMk/>
            <pc:sldMk cId="2213948951" sldId="262"/>
            <ac:picMk id="2" creationId="{B06B967B-570B-55D0-1D1F-602AFFFCA709}"/>
          </ac:picMkLst>
        </pc:picChg>
        <pc:picChg chg="add mod ord">
          <ac:chgData name="Koen Loose" userId="88307c9f-35bc-4cdc-9972-df4eb2448e80" providerId="ADAL" clId="{393200C7-983F-4A26-9F0B-C56201EF9065}" dt="2023-11-06T13:41:39.289" v="967" actId="1037"/>
          <ac:picMkLst>
            <pc:docMk/>
            <pc:sldMk cId="2213948951" sldId="262"/>
            <ac:picMk id="3" creationId="{77F62039-EE27-F6D8-4C03-3795DD106E90}"/>
          </ac:picMkLst>
        </pc:picChg>
        <pc:picChg chg="del">
          <ac:chgData name="Koen Loose" userId="88307c9f-35bc-4cdc-9972-df4eb2448e80" providerId="ADAL" clId="{393200C7-983F-4A26-9F0B-C56201EF9065}" dt="2023-11-06T13:36:44.087" v="883" actId="478"/>
          <ac:picMkLst>
            <pc:docMk/>
            <pc:sldMk cId="2213948951" sldId="262"/>
            <ac:picMk id="4" creationId="{A893B2DB-BA0B-C610-F51A-FB4E6B425092}"/>
          </ac:picMkLst>
        </pc:picChg>
        <pc:picChg chg="del">
          <ac:chgData name="Koen Loose" userId="88307c9f-35bc-4cdc-9972-df4eb2448e80" providerId="ADAL" clId="{393200C7-983F-4A26-9F0B-C56201EF9065}" dt="2023-11-06T13:37:18.866" v="891" actId="478"/>
          <ac:picMkLst>
            <pc:docMk/>
            <pc:sldMk cId="2213948951" sldId="262"/>
            <ac:picMk id="6" creationId="{9F0AD889-90C1-9F08-A5E9-961C582A3B27}"/>
          </ac:picMkLst>
        </pc:picChg>
      </pc:sldChg>
      <pc:sldChg chg="addSp delSp modSp del mod">
        <pc:chgData name="Koen Loose" userId="88307c9f-35bc-4cdc-9972-df4eb2448e80" providerId="ADAL" clId="{393200C7-983F-4A26-9F0B-C56201EF9065}" dt="2023-11-06T16:16:08.802" v="2700" actId="47"/>
        <pc:sldMkLst>
          <pc:docMk/>
          <pc:sldMk cId="3197560054" sldId="263"/>
        </pc:sldMkLst>
        <pc:spChg chg="add mod ord">
          <ac:chgData name="Koen Loose" userId="88307c9f-35bc-4cdc-9972-df4eb2448e80" providerId="ADAL" clId="{393200C7-983F-4A26-9F0B-C56201EF9065}" dt="2023-11-06T13:49:15.178" v="1556" actId="1037"/>
          <ac:spMkLst>
            <pc:docMk/>
            <pc:sldMk cId="3197560054" sldId="263"/>
            <ac:spMk id="2" creationId="{F59E68BD-E722-DD68-2FD8-1B7A7B876E5C}"/>
          </ac:spMkLst>
        </pc:spChg>
        <pc:spChg chg="del">
          <ac:chgData name="Koen Loose" userId="88307c9f-35bc-4cdc-9972-df4eb2448e80" providerId="ADAL" clId="{393200C7-983F-4A26-9F0B-C56201EF9065}" dt="2023-11-06T13:47:38.129" v="1354" actId="478"/>
          <ac:spMkLst>
            <pc:docMk/>
            <pc:sldMk cId="3197560054" sldId="263"/>
            <ac:spMk id="5" creationId="{F2A3F7F8-8EED-2290-DDD2-F275ECA5F1A6}"/>
          </ac:spMkLst>
        </pc:spChg>
        <pc:spChg chg="add mod">
          <ac:chgData name="Koen Loose" userId="88307c9f-35bc-4cdc-9972-df4eb2448e80" providerId="ADAL" clId="{393200C7-983F-4A26-9F0B-C56201EF9065}" dt="2023-11-06T15:28:06.714" v="1769" actId="14100"/>
          <ac:spMkLst>
            <pc:docMk/>
            <pc:sldMk cId="3197560054" sldId="263"/>
            <ac:spMk id="7" creationId="{D0250AF9-D9CB-DB67-1B44-0771B686FE60}"/>
          </ac:spMkLst>
        </pc:spChg>
        <pc:spChg chg="add mod">
          <ac:chgData name="Koen Loose" userId="88307c9f-35bc-4cdc-9972-df4eb2448e80" providerId="ADAL" clId="{393200C7-983F-4A26-9F0B-C56201EF9065}" dt="2023-11-06T15:31:23.776" v="1933" actId="1076"/>
          <ac:spMkLst>
            <pc:docMk/>
            <pc:sldMk cId="3197560054" sldId="263"/>
            <ac:spMk id="8" creationId="{2347B55C-59BF-5E89-F02A-C2915D7BC9F8}"/>
          </ac:spMkLst>
        </pc:spChg>
        <pc:spChg chg="add mod">
          <ac:chgData name="Koen Loose" userId="88307c9f-35bc-4cdc-9972-df4eb2448e80" providerId="ADAL" clId="{393200C7-983F-4A26-9F0B-C56201EF9065}" dt="2023-11-06T15:32:41.519" v="2052" actId="20577"/>
          <ac:spMkLst>
            <pc:docMk/>
            <pc:sldMk cId="3197560054" sldId="263"/>
            <ac:spMk id="9" creationId="{93D32717-38B5-CE03-4EC1-A7D4F0349BCA}"/>
          </ac:spMkLst>
        </pc:spChg>
        <pc:spChg chg="del mod">
          <ac:chgData name="Koen Loose" userId="88307c9f-35bc-4cdc-9972-df4eb2448e80" providerId="ADAL" clId="{393200C7-983F-4A26-9F0B-C56201EF9065}" dt="2023-11-06T15:24:59.058" v="1573" actId="478"/>
          <ac:spMkLst>
            <pc:docMk/>
            <pc:sldMk cId="3197560054" sldId="263"/>
            <ac:spMk id="10" creationId="{3927415F-7ABF-3D49-7966-58B072FB272E}"/>
          </ac:spMkLst>
        </pc:spChg>
        <pc:spChg chg="add mod">
          <ac:chgData name="Koen Loose" userId="88307c9f-35bc-4cdc-9972-df4eb2448e80" providerId="ADAL" clId="{393200C7-983F-4A26-9F0B-C56201EF9065}" dt="2023-11-06T15:36:49.846" v="2093" actId="1076"/>
          <ac:spMkLst>
            <pc:docMk/>
            <pc:sldMk cId="3197560054" sldId="263"/>
            <ac:spMk id="15" creationId="{86B3AC62-7779-AC6E-0084-BD388DAD4854}"/>
          </ac:spMkLst>
        </pc:spChg>
        <pc:spChg chg="mod">
          <ac:chgData name="Koen Loose" userId="88307c9f-35bc-4cdc-9972-df4eb2448e80" providerId="ADAL" clId="{393200C7-983F-4A26-9F0B-C56201EF9065}" dt="2023-11-06T15:27:42.026" v="1765" actId="14100"/>
          <ac:spMkLst>
            <pc:docMk/>
            <pc:sldMk cId="3197560054" sldId="263"/>
            <ac:spMk id="16" creationId="{E4E3B52E-9AD7-2F3D-A739-70F24F5349FC}"/>
          </ac:spMkLst>
        </pc:spChg>
        <pc:spChg chg="mod">
          <ac:chgData name="Koen Loose" userId="88307c9f-35bc-4cdc-9972-df4eb2448e80" providerId="ADAL" clId="{393200C7-983F-4A26-9F0B-C56201EF9065}" dt="2023-11-06T15:28:13.563" v="1770" actId="14100"/>
          <ac:spMkLst>
            <pc:docMk/>
            <pc:sldMk cId="3197560054" sldId="263"/>
            <ac:spMk id="17" creationId="{B328760F-A5EC-EBCA-28A8-CA3691A164FC}"/>
          </ac:spMkLst>
        </pc:spChg>
        <pc:spChg chg="mod">
          <ac:chgData name="Koen Loose" userId="88307c9f-35bc-4cdc-9972-df4eb2448e80" providerId="ADAL" clId="{393200C7-983F-4A26-9F0B-C56201EF9065}" dt="2023-11-06T15:27:35.641" v="1763" actId="14100"/>
          <ac:spMkLst>
            <pc:docMk/>
            <pc:sldMk cId="3197560054" sldId="263"/>
            <ac:spMk id="19" creationId="{1DD25B9F-C915-A118-A18A-2C9832893397}"/>
          </ac:spMkLst>
        </pc:spChg>
        <pc:spChg chg="mod">
          <ac:chgData name="Koen Loose" userId="88307c9f-35bc-4cdc-9972-df4eb2448e80" providerId="ADAL" clId="{393200C7-983F-4A26-9F0B-C56201EF9065}" dt="2023-11-06T15:33:52.642" v="2063" actId="20577"/>
          <ac:spMkLst>
            <pc:docMk/>
            <pc:sldMk cId="3197560054" sldId="263"/>
            <ac:spMk id="29" creationId="{F972A7EB-FD0C-5483-90E6-9337B6DCCA28}"/>
          </ac:spMkLst>
        </pc:spChg>
        <pc:spChg chg="mod">
          <ac:chgData name="Koen Loose" userId="88307c9f-35bc-4cdc-9972-df4eb2448e80" providerId="ADAL" clId="{393200C7-983F-4A26-9F0B-C56201EF9065}" dt="2023-11-06T15:37:02.875" v="2094" actId="1076"/>
          <ac:spMkLst>
            <pc:docMk/>
            <pc:sldMk cId="3197560054" sldId="263"/>
            <ac:spMk id="32" creationId="{CBBF450E-7819-E855-6BFD-B8F5B43BD7F3}"/>
          </ac:spMkLst>
        </pc:spChg>
        <pc:picChg chg="del">
          <ac:chgData name="Koen Loose" userId="88307c9f-35bc-4cdc-9972-df4eb2448e80" providerId="ADAL" clId="{393200C7-983F-4A26-9F0B-C56201EF9065}" dt="2023-11-06T13:47:44.143" v="1356" actId="478"/>
          <ac:picMkLst>
            <pc:docMk/>
            <pc:sldMk cId="3197560054" sldId="263"/>
            <ac:picMk id="3" creationId="{26FFF722-4A79-C447-63D3-00C3B7885D4F}"/>
          </ac:picMkLst>
        </pc:picChg>
        <pc:picChg chg="add mod ord">
          <ac:chgData name="Koen Loose" userId="88307c9f-35bc-4cdc-9972-df4eb2448e80" providerId="ADAL" clId="{393200C7-983F-4A26-9F0B-C56201EF9065}" dt="2023-11-06T13:49:44.369" v="1564" actId="1076"/>
          <ac:picMkLst>
            <pc:docMk/>
            <pc:sldMk cId="3197560054" sldId="263"/>
            <ac:picMk id="4" creationId="{2CD6A629-21FB-DE27-7D9F-FEA7A4ADE607}"/>
          </ac:picMkLst>
        </pc:picChg>
        <pc:picChg chg="del">
          <ac:chgData name="Koen Loose" userId="88307c9f-35bc-4cdc-9972-df4eb2448e80" providerId="ADAL" clId="{393200C7-983F-4A26-9F0B-C56201EF9065}" dt="2023-11-06T13:47:41.589" v="1355" actId="478"/>
          <ac:picMkLst>
            <pc:docMk/>
            <pc:sldMk cId="3197560054" sldId="263"/>
            <ac:picMk id="6" creationId="{9F0AD889-90C1-9F08-A5E9-961C582A3B27}"/>
          </ac:picMkLst>
        </pc:picChg>
        <pc:picChg chg="del">
          <ac:chgData name="Koen Loose" userId="88307c9f-35bc-4cdc-9972-df4eb2448e80" providerId="ADAL" clId="{393200C7-983F-4A26-9F0B-C56201EF9065}" dt="2023-11-06T15:24:31.810" v="1568" actId="478"/>
          <ac:picMkLst>
            <pc:docMk/>
            <pc:sldMk cId="3197560054" sldId="263"/>
            <ac:picMk id="11" creationId="{FEB8F8F8-7DF3-40B3-B856-64BD2D1592E8}"/>
          </ac:picMkLst>
        </pc:picChg>
        <pc:picChg chg="del">
          <ac:chgData name="Koen Loose" userId="88307c9f-35bc-4cdc-9972-df4eb2448e80" providerId="ADAL" clId="{393200C7-983F-4A26-9F0B-C56201EF9065}" dt="2023-11-06T15:24:31.041" v="1567" actId="478"/>
          <ac:picMkLst>
            <pc:docMk/>
            <pc:sldMk cId="3197560054" sldId="263"/>
            <ac:picMk id="12" creationId="{5B36C8A4-5F3A-73B7-8BC3-EF968DF135F4}"/>
          </ac:picMkLst>
        </pc:picChg>
        <pc:picChg chg="del">
          <ac:chgData name="Koen Loose" userId="88307c9f-35bc-4cdc-9972-df4eb2448e80" providerId="ADAL" clId="{393200C7-983F-4A26-9F0B-C56201EF9065}" dt="2023-11-06T15:24:30.209" v="1566" actId="478"/>
          <ac:picMkLst>
            <pc:docMk/>
            <pc:sldMk cId="3197560054" sldId="263"/>
            <ac:picMk id="13" creationId="{B1A732A7-B4C5-2743-9AAC-1052E2FF8306}"/>
          </ac:picMkLst>
        </pc:picChg>
        <pc:picChg chg="del">
          <ac:chgData name="Koen Loose" userId="88307c9f-35bc-4cdc-9972-df4eb2448e80" providerId="ADAL" clId="{393200C7-983F-4A26-9F0B-C56201EF9065}" dt="2023-11-06T15:24:29.353" v="1565" actId="478"/>
          <ac:picMkLst>
            <pc:docMk/>
            <pc:sldMk cId="3197560054" sldId="263"/>
            <ac:picMk id="14" creationId="{9A995814-BB97-A2ED-4B75-AB8E1227F7B8}"/>
          </ac:picMkLst>
        </pc:picChg>
        <pc:picChg chg="del">
          <ac:chgData name="Koen Loose" userId="88307c9f-35bc-4cdc-9972-df4eb2448e80" providerId="ADAL" clId="{393200C7-983F-4A26-9F0B-C56201EF9065}" dt="2023-11-06T15:24:32.479" v="1569" actId="478"/>
          <ac:picMkLst>
            <pc:docMk/>
            <pc:sldMk cId="3197560054" sldId="263"/>
            <ac:picMk id="1026" creationId="{8E733746-3CE2-42F2-53D1-C4DDFECF49FA}"/>
          </ac:picMkLst>
        </pc:picChg>
        <pc:picChg chg="mod">
          <ac:chgData name="Koen Loose" userId="88307c9f-35bc-4cdc-9972-df4eb2448e80" providerId="ADAL" clId="{393200C7-983F-4A26-9F0B-C56201EF9065}" dt="2023-11-06T16:12:06.223" v="2617"/>
          <ac:picMkLst>
            <pc:docMk/>
            <pc:sldMk cId="3197560054" sldId="263"/>
            <ac:picMk id="1032" creationId="{78212649-62B1-2687-5271-6D8C35A76512}"/>
          </ac:picMkLst>
        </pc:picChg>
        <pc:picChg chg="mod">
          <ac:chgData name="Koen Loose" userId="88307c9f-35bc-4cdc-9972-df4eb2448e80" providerId="ADAL" clId="{393200C7-983F-4A26-9F0B-C56201EF9065}" dt="2023-11-06T16:12:06.223" v="2617"/>
          <ac:picMkLst>
            <pc:docMk/>
            <pc:sldMk cId="3197560054" sldId="263"/>
            <ac:picMk id="1034" creationId="{C5C08681-CBCD-0908-BEAC-392C2AC2E3B7}"/>
          </ac:picMkLst>
        </pc:picChg>
      </pc:sldChg>
      <pc:sldChg chg="addSp delSp modSp add del mod ord">
        <pc:chgData name="Koen Loose" userId="88307c9f-35bc-4cdc-9972-df4eb2448e80" providerId="ADAL" clId="{393200C7-983F-4A26-9F0B-C56201EF9065}" dt="2023-11-06T16:16:08.403" v="2699" actId="47"/>
        <pc:sldMkLst>
          <pc:docMk/>
          <pc:sldMk cId="1139462361" sldId="264"/>
        </pc:sldMkLst>
        <pc:spChg chg="add mod ord">
          <ac:chgData name="Koen Loose" userId="88307c9f-35bc-4cdc-9972-df4eb2448e80" providerId="ADAL" clId="{393200C7-983F-4A26-9F0B-C56201EF9065}" dt="2023-11-06T15:59:55.114" v="2141" actId="1076"/>
          <ac:spMkLst>
            <pc:docMk/>
            <pc:sldMk cId="1139462361" sldId="264"/>
            <ac:spMk id="6" creationId="{E247CBCB-894A-BC2E-DC8C-F7D3564E992A}"/>
          </ac:spMkLst>
        </pc:spChg>
        <pc:spChg chg="mod ord">
          <ac:chgData name="Koen Loose" userId="88307c9f-35bc-4cdc-9972-df4eb2448e80" providerId="ADAL" clId="{393200C7-983F-4A26-9F0B-C56201EF9065}" dt="2023-11-06T16:00:55.011" v="2298" actId="20577"/>
          <ac:spMkLst>
            <pc:docMk/>
            <pc:sldMk cId="1139462361" sldId="264"/>
            <ac:spMk id="7" creationId="{5180B741-91B8-4C56-9D53-4DF92F08D556}"/>
          </ac:spMkLst>
        </pc:spChg>
        <pc:spChg chg="del">
          <ac:chgData name="Koen Loose" userId="88307c9f-35bc-4cdc-9972-df4eb2448e80" providerId="ADAL" clId="{393200C7-983F-4A26-9F0B-C56201EF9065}" dt="2023-11-06T15:57:16.469" v="2114" actId="478"/>
          <ac:spMkLst>
            <pc:docMk/>
            <pc:sldMk cId="1139462361" sldId="264"/>
            <ac:spMk id="8" creationId="{8348F096-D492-E983-1DB5-19B04DF05A53}"/>
          </ac:spMkLst>
        </pc:spChg>
        <pc:spChg chg="mod">
          <ac:chgData name="Koen Loose" userId="88307c9f-35bc-4cdc-9972-df4eb2448e80" providerId="ADAL" clId="{393200C7-983F-4A26-9F0B-C56201EF9065}" dt="2023-11-06T16:06:45.543" v="2374" actId="1076"/>
          <ac:spMkLst>
            <pc:docMk/>
            <pc:sldMk cId="1139462361" sldId="264"/>
            <ac:spMk id="10" creationId="{0B735B10-6DA6-06AA-A46C-51FF40C3F9A4}"/>
          </ac:spMkLst>
        </pc:spChg>
        <pc:spChg chg="mod">
          <ac:chgData name="Koen Loose" userId="88307c9f-35bc-4cdc-9972-df4eb2448e80" providerId="ADAL" clId="{393200C7-983F-4A26-9F0B-C56201EF9065}" dt="2023-11-06T16:06:39.347" v="2373" actId="20577"/>
          <ac:spMkLst>
            <pc:docMk/>
            <pc:sldMk cId="1139462361" sldId="264"/>
            <ac:spMk id="37" creationId="{7F75D114-AB50-A86B-2697-935ED9121DE8}"/>
          </ac:spMkLst>
        </pc:spChg>
        <pc:picChg chg="del">
          <ac:chgData name="Koen Loose" userId="88307c9f-35bc-4cdc-9972-df4eb2448e80" providerId="ADAL" clId="{393200C7-983F-4A26-9F0B-C56201EF9065}" dt="2023-11-06T16:00:29.266" v="2289" actId="478"/>
          <ac:picMkLst>
            <pc:docMk/>
            <pc:sldMk cId="1139462361" sldId="264"/>
            <ac:picMk id="2" creationId="{B06B967B-570B-55D0-1D1F-602AFFFCA709}"/>
          </ac:picMkLst>
        </pc:picChg>
        <pc:picChg chg="del">
          <ac:chgData name="Koen Loose" userId="88307c9f-35bc-4cdc-9972-df4eb2448e80" providerId="ADAL" clId="{393200C7-983F-4A26-9F0B-C56201EF9065}" dt="2023-11-06T15:57:18.690" v="2115" actId="478"/>
          <ac:picMkLst>
            <pc:docMk/>
            <pc:sldMk cId="1139462361" sldId="264"/>
            <ac:picMk id="3" creationId="{77F62039-EE27-F6D8-4C03-3795DD106E90}"/>
          </ac:picMkLst>
        </pc:picChg>
        <pc:picChg chg="add mod ord">
          <ac:chgData name="Koen Loose" userId="88307c9f-35bc-4cdc-9972-df4eb2448e80" providerId="ADAL" clId="{393200C7-983F-4A26-9F0B-C56201EF9065}" dt="2023-11-06T16:00:16.314" v="2288" actId="1035"/>
          <ac:picMkLst>
            <pc:docMk/>
            <pc:sldMk cId="1139462361" sldId="264"/>
            <ac:picMk id="5" creationId="{FB35260D-5DB1-F8C8-D4CD-CD95C67ECF03}"/>
          </ac:picMkLst>
        </pc:picChg>
        <pc:picChg chg="add mod">
          <ac:chgData name="Koen Loose" userId="88307c9f-35bc-4cdc-9972-df4eb2448e80" providerId="ADAL" clId="{393200C7-983F-4A26-9F0B-C56201EF9065}" dt="2023-11-06T16:00:44.415" v="2295"/>
          <ac:picMkLst>
            <pc:docMk/>
            <pc:sldMk cId="1139462361" sldId="264"/>
            <ac:picMk id="11" creationId="{23FDE537-5A18-B317-A52A-05D8C59568E2}"/>
          </ac:picMkLst>
        </pc:picChg>
      </pc:sldChg>
      <pc:sldChg chg="addSp delSp modSp del mod">
        <pc:chgData name="Koen Loose" userId="88307c9f-35bc-4cdc-9972-df4eb2448e80" providerId="ADAL" clId="{393200C7-983F-4A26-9F0B-C56201EF9065}" dt="2023-11-06T16:16:07.636" v="2698" actId="47"/>
        <pc:sldMkLst>
          <pc:docMk/>
          <pc:sldMk cId="2355062635" sldId="265"/>
        </pc:sldMkLst>
        <pc:spChg chg="del">
          <ac:chgData name="Koen Loose" userId="88307c9f-35bc-4cdc-9972-df4eb2448e80" providerId="ADAL" clId="{393200C7-983F-4A26-9F0B-C56201EF9065}" dt="2023-11-06T16:01:22.178" v="2300" actId="478"/>
          <ac:spMkLst>
            <pc:docMk/>
            <pc:sldMk cId="2355062635" sldId="265"/>
            <ac:spMk id="2" creationId="{F59E68BD-E722-DD68-2FD8-1B7A7B876E5C}"/>
          </ac:spMkLst>
        </pc:spChg>
        <pc:spChg chg="add mod ord">
          <ac:chgData name="Koen Loose" userId="88307c9f-35bc-4cdc-9972-df4eb2448e80" providerId="ADAL" clId="{393200C7-983F-4A26-9F0B-C56201EF9065}" dt="2023-11-06T16:02:44.179" v="2331" actId="1038"/>
          <ac:spMkLst>
            <pc:docMk/>
            <pc:sldMk cId="2355062635" sldId="265"/>
            <ac:spMk id="5" creationId="{46DC6468-D619-89D7-0CA7-053DD1A8C5F4}"/>
          </ac:spMkLst>
        </pc:spChg>
        <pc:spChg chg="mod">
          <ac:chgData name="Koen Loose" userId="88307c9f-35bc-4cdc-9972-df4eb2448e80" providerId="ADAL" clId="{393200C7-983F-4A26-9F0B-C56201EF9065}" dt="2023-11-06T16:09:11.651" v="2468" actId="20577"/>
          <ac:spMkLst>
            <pc:docMk/>
            <pc:sldMk cId="2355062635" sldId="265"/>
            <ac:spMk id="8" creationId="{2347B55C-59BF-5E89-F02A-C2915D7BC9F8}"/>
          </ac:spMkLst>
        </pc:spChg>
        <pc:spChg chg="mod">
          <ac:chgData name="Koen Loose" userId="88307c9f-35bc-4cdc-9972-df4eb2448e80" providerId="ADAL" clId="{393200C7-983F-4A26-9F0B-C56201EF9065}" dt="2023-11-06T16:11:27.278" v="2616" actId="20577"/>
          <ac:spMkLst>
            <pc:docMk/>
            <pc:sldMk cId="2355062635" sldId="265"/>
            <ac:spMk id="9" creationId="{93D32717-38B5-CE03-4EC1-A7D4F0349BCA}"/>
          </ac:spMkLst>
        </pc:spChg>
        <pc:picChg chg="add mod ord">
          <ac:chgData name="Koen Loose" userId="88307c9f-35bc-4cdc-9972-df4eb2448e80" providerId="ADAL" clId="{393200C7-983F-4A26-9F0B-C56201EF9065}" dt="2023-11-06T16:02:55.571" v="2349" actId="1036"/>
          <ac:picMkLst>
            <pc:docMk/>
            <pc:sldMk cId="2355062635" sldId="265"/>
            <ac:picMk id="3" creationId="{4EAD66B4-B460-35FE-B5CF-A8F25386BD16}"/>
          </ac:picMkLst>
        </pc:picChg>
        <pc:picChg chg="del">
          <ac:chgData name="Koen Loose" userId="88307c9f-35bc-4cdc-9972-df4eb2448e80" providerId="ADAL" clId="{393200C7-983F-4A26-9F0B-C56201EF9065}" dt="2023-11-06T16:01:19.709" v="2299" actId="478"/>
          <ac:picMkLst>
            <pc:docMk/>
            <pc:sldMk cId="2355062635" sldId="265"/>
            <ac:picMk id="4" creationId="{2CD6A629-21FB-DE27-7D9F-FEA7A4ADE607}"/>
          </ac:picMkLst>
        </pc:picChg>
        <pc:picChg chg="mod">
          <ac:chgData name="Koen Loose" userId="88307c9f-35bc-4cdc-9972-df4eb2448e80" providerId="ADAL" clId="{393200C7-983F-4A26-9F0B-C56201EF9065}" dt="2023-11-06T16:05:19.173" v="2350"/>
          <ac:picMkLst>
            <pc:docMk/>
            <pc:sldMk cId="2355062635" sldId="265"/>
            <ac:picMk id="1032" creationId="{78212649-62B1-2687-5271-6D8C35A76512}"/>
          </ac:picMkLst>
        </pc:picChg>
        <pc:picChg chg="mod">
          <ac:chgData name="Koen Loose" userId="88307c9f-35bc-4cdc-9972-df4eb2448e80" providerId="ADAL" clId="{393200C7-983F-4A26-9F0B-C56201EF9065}" dt="2023-11-06T16:05:23.405" v="2351"/>
          <ac:picMkLst>
            <pc:docMk/>
            <pc:sldMk cId="2355062635" sldId="265"/>
            <ac:picMk id="1034" creationId="{C5C08681-CBCD-0908-BEAC-392C2AC2E3B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12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31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94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70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610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27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51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083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415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32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552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05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logram 4">
            <a:extLst>
              <a:ext uri="{FF2B5EF4-FFF2-40B4-BE49-F238E27FC236}">
                <a16:creationId xmlns:a16="http://schemas.microsoft.com/office/drawing/2014/main" id="{F2A3F7F8-8EED-2290-DDD2-F275ECA5F1A6}"/>
              </a:ext>
            </a:extLst>
          </p:cNvPr>
          <p:cNvSpPr/>
          <p:nvPr/>
        </p:nvSpPr>
        <p:spPr>
          <a:xfrm rot="10165501">
            <a:off x="-3098461" y="-498611"/>
            <a:ext cx="7067550" cy="13672820"/>
          </a:xfrm>
          <a:prstGeom prst="parallelogram">
            <a:avLst/>
          </a:prstGeom>
          <a:solidFill>
            <a:srgbClr val="1D9A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F0AD889-90C1-9F08-A5E9-961C582A3B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6711">
            <a:off x="124082" y="-2159644"/>
            <a:ext cx="5760720" cy="9364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A893B2DB-BA0B-C610-F51A-FB4E6B4250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73" y="0"/>
            <a:ext cx="6288222" cy="27392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5180B741-91B8-4C56-9D53-4DF92F08D556}"/>
              </a:ext>
            </a:extLst>
          </p:cNvPr>
          <p:cNvSpPr txBox="1"/>
          <p:nvPr/>
        </p:nvSpPr>
        <p:spPr>
          <a:xfrm rot="21219797">
            <a:off x="-407631" y="1896879"/>
            <a:ext cx="2817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500" panose="02000000000000000000" pitchFamily="50" charset="0"/>
              </a:rPr>
              <a:t>LEERJAAR 1</a:t>
            </a:r>
          </a:p>
          <a:p>
            <a:pPr algn="r"/>
            <a:r>
              <a:rPr lang="nl-N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500" panose="02000000000000000000" pitchFamily="50" charset="0"/>
              </a:rPr>
              <a:t>EERSTE GESPREK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0651AAF7-684C-2B47-5407-9378B5461212}"/>
              </a:ext>
            </a:extLst>
          </p:cNvPr>
          <p:cNvSpPr/>
          <p:nvPr/>
        </p:nvSpPr>
        <p:spPr>
          <a:xfrm>
            <a:off x="270270" y="2973181"/>
            <a:ext cx="7019135" cy="1364907"/>
          </a:xfrm>
          <a:custGeom>
            <a:avLst/>
            <a:gdLst>
              <a:gd name="connsiteX0" fmla="*/ 0 w 7019135"/>
              <a:gd name="connsiteY0" fmla="*/ 227489 h 1364907"/>
              <a:gd name="connsiteX1" fmla="*/ 227489 w 7019135"/>
              <a:gd name="connsiteY1" fmla="*/ 0 h 1364907"/>
              <a:gd name="connsiteX2" fmla="*/ 889872 w 7019135"/>
              <a:gd name="connsiteY2" fmla="*/ 0 h 1364907"/>
              <a:gd name="connsiteX3" fmla="*/ 1617897 w 7019135"/>
              <a:gd name="connsiteY3" fmla="*/ 0 h 1364907"/>
              <a:gd name="connsiteX4" fmla="*/ 2214638 w 7019135"/>
              <a:gd name="connsiteY4" fmla="*/ 0 h 1364907"/>
              <a:gd name="connsiteX5" fmla="*/ 2680097 w 7019135"/>
              <a:gd name="connsiteY5" fmla="*/ 0 h 1364907"/>
              <a:gd name="connsiteX6" fmla="*/ 3276838 w 7019135"/>
              <a:gd name="connsiteY6" fmla="*/ 0 h 1364907"/>
              <a:gd name="connsiteX7" fmla="*/ 3807938 w 7019135"/>
              <a:gd name="connsiteY7" fmla="*/ 0 h 1364907"/>
              <a:gd name="connsiteX8" fmla="*/ 4339038 w 7019135"/>
              <a:gd name="connsiteY8" fmla="*/ 0 h 1364907"/>
              <a:gd name="connsiteX9" fmla="*/ 4870138 w 7019135"/>
              <a:gd name="connsiteY9" fmla="*/ 0 h 1364907"/>
              <a:gd name="connsiteX10" fmla="*/ 5466880 w 7019135"/>
              <a:gd name="connsiteY10" fmla="*/ 0 h 1364907"/>
              <a:gd name="connsiteX11" fmla="*/ 6194904 w 7019135"/>
              <a:gd name="connsiteY11" fmla="*/ 0 h 1364907"/>
              <a:gd name="connsiteX12" fmla="*/ 6791646 w 7019135"/>
              <a:gd name="connsiteY12" fmla="*/ 0 h 1364907"/>
              <a:gd name="connsiteX13" fmla="*/ 7019135 w 7019135"/>
              <a:gd name="connsiteY13" fmla="*/ 227489 h 1364907"/>
              <a:gd name="connsiteX14" fmla="*/ 7019135 w 7019135"/>
              <a:gd name="connsiteY14" fmla="*/ 682454 h 1364907"/>
              <a:gd name="connsiteX15" fmla="*/ 7019135 w 7019135"/>
              <a:gd name="connsiteY15" fmla="*/ 1137418 h 1364907"/>
              <a:gd name="connsiteX16" fmla="*/ 6791646 w 7019135"/>
              <a:gd name="connsiteY16" fmla="*/ 1364907 h 1364907"/>
              <a:gd name="connsiteX17" fmla="*/ 6063621 w 7019135"/>
              <a:gd name="connsiteY17" fmla="*/ 1364907 h 1364907"/>
              <a:gd name="connsiteX18" fmla="*/ 5466880 w 7019135"/>
              <a:gd name="connsiteY18" fmla="*/ 1364907 h 1364907"/>
              <a:gd name="connsiteX19" fmla="*/ 4870138 w 7019135"/>
              <a:gd name="connsiteY19" fmla="*/ 1364907 h 1364907"/>
              <a:gd name="connsiteX20" fmla="*/ 4273397 w 7019135"/>
              <a:gd name="connsiteY20" fmla="*/ 1364907 h 1364907"/>
              <a:gd name="connsiteX21" fmla="*/ 3807938 w 7019135"/>
              <a:gd name="connsiteY21" fmla="*/ 1364907 h 1364907"/>
              <a:gd name="connsiteX22" fmla="*/ 3145555 w 7019135"/>
              <a:gd name="connsiteY22" fmla="*/ 1364907 h 1364907"/>
              <a:gd name="connsiteX23" fmla="*/ 2745738 w 7019135"/>
              <a:gd name="connsiteY23" fmla="*/ 1364907 h 1364907"/>
              <a:gd name="connsiteX24" fmla="*/ 2083355 w 7019135"/>
              <a:gd name="connsiteY24" fmla="*/ 1364907 h 1364907"/>
              <a:gd name="connsiteX25" fmla="*/ 1683538 w 7019135"/>
              <a:gd name="connsiteY25" fmla="*/ 1364907 h 1364907"/>
              <a:gd name="connsiteX26" fmla="*/ 1218080 w 7019135"/>
              <a:gd name="connsiteY26" fmla="*/ 1364907 h 1364907"/>
              <a:gd name="connsiteX27" fmla="*/ 752622 w 7019135"/>
              <a:gd name="connsiteY27" fmla="*/ 1364907 h 1364907"/>
              <a:gd name="connsiteX28" fmla="*/ 227489 w 7019135"/>
              <a:gd name="connsiteY28" fmla="*/ 1364907 h 1364907"/>
              <a:gd name="connsiteX29" fmla="*/ 0 w 7019135"/>
              <a:gd name="connsiteY29" fmla="*/ 1137418 h 1364907"/>
              <a:gd name="connsiteX30" fmla="*/ 0 w 7019135"/>
              <a:gd name="connsiteY30" fmla="*/ 700652 h 1364907"/>
              <a:gd name="connsiteX31" fmla="*/ 0 w 7019135"/>
              <a:gd name="connsiteY31" fmla="*/ 227489 h 1364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019135" h="1364907" fill="none" extrusionOk="0">
                <a:moveTo>
                  <a:pt x="0" y="227489"/>
                </a:moveTo>
                <a:cubicBezTo>
                  <a:pt x="8895" y="106170"/>
                  <a:pt x="87815" y="14942"/>
                  <a:pt x="227489" y="0"/>
                </a:cubicBezTo>
                <a:cubicBezTo>
                  <a:pt x="523034" y="-18337"/>
                  <a:pt x="714035" y="11380"/>
                  <a:pt x="889872" y="0"/>
                </a:cubicBezTo>
                <a:cubicBezTo>
                  <a:pt x="1065709" y="-11380"/>
                  <a:pt x="1275161" y="55494"/>
                  <a:pt x="1617897" y="0"/>
                </a:cubicBezTo>
                <a:cubicBezTo>
                  <a:pt x="1960633" y="-55494"/>
                  <a:pt x="1991900" y="70238"/>
                  <a:pt x="2214638" y="0"/>
                </a:cubicBezTo>
                <a:cubicBezTo>
                  <a:pt x="2437376" y="-70238"/>
                  <a:pt x="2519573" y="42182"/>
                  <a:pt x="2680097" y="0"/>
                </a:cubicBezTo>
                <a:cubicBezTo>
                  <a:pt x="2840621" y="-42182"/>
                  <a:pt x="2984868" y="62477"/>
                  <a:pt x="3276838" y="0"/>
                </a:cubicBezTo>
                <a:cubicBezTo>
                  <a:pt x="3568808" y="-62477"/>
                  <a:pt x="3549359" y="61606"/>
                  <a:pt x="3807938" y="0"/>
                </a:cubicBezTo>
                <a:cubicBezTo>
                  <a:pt x="4066517" y="-61606"/>
                  <a:pt x="4215397" y="63354"/>
                  <a:pt x="4339038" y="0"/>
                </a:cubicBezTo>
                <a:cubicBezTo>
                  <a:pt x="4462679" y="-63354"/>
                  <a:pt x="4604760" y="32416"/>
                  <a:pt x="4870138" y="0"/>
                </a:cubicBezTo>
                <a:cubicBezTo>
                  <a:pt x="5135516" y="-32416"/>
                  <a:pt x="5308014" y="33493"/>
                  <a:pt x="5466880" y="0"/>
                </a:cubicBezTo>
                <a:cubicBezTo>
                  <a:pt x="5625746" y="-33493"/>
                  <a:pt x="5932425" y="15474"/>
                  <a:pt x="6194904" y="0"/>
                </a:cubicBezTo>
                <a:cubicBezTo>
                  <a:pt x="6457383" y="-15474"/>
                  <a:pt x="6542050" y="63448"/>
                  <a:pt x="6791646" y="0"/>
                </a:cubicBezTo>
                <a:cubicBezTo>
                  <a:pt x="6923567" y="-12767"/>
                  <a:pt x="7015492" y="105692"/>
                  <a:pt x="7019135" y="227489"/>
                </a:cubicBezTo>
                <a:cubicBezTo>
                  <a:pt x="7035227" y="343274"/>
                  <a:pt x="6983490" y="514457"/>
                  <a:pt x="7019135" y="682454"/>
                </a:cubicBezTo>
                <a:cubicBezTo>
                  <a:pt x="7054780" y="850451"/>
                  <a:pt x="6989702" y="990680"/>
                  <a:pt x="7019135" y="1137418"/>
                </a:cubicBezTo>
                <a:cubicBezTo>
                  <a:pt x="7015542" y="1253766"/>
                  <a:pt x="6928476" y="1331731"/>
                  <a:pt x="6791646" y="1364907"/>
                </a:cubicBezTo>
                <a:cubicBezTo>
                  <a:pt x="6599237" y="1426665"/>
                  <a:pt x="6253646" y="1283588"/>
                  <a:pt x="6063621" y="1364907"/>
                </a:cubicBezTo>
                <a:cubicBezTo>
                  <a:pt x="5873597" y="1446226"/>
                  <a:pt x="5588323" y="1321703"/>
                  <a:pt x="5466880" y="1364907"/>
                </a:cubicBezTo>
                <a:cubicBezTo>
                  <a:pt x="5345437" y="1408111"/>
                  <a:pt x="5109044" y="1324480"/>
                  <a:pt x="4870138" y="1364907"/>
                </a:cubicBezTo>
                <a:cubicBezTo>
                  <a:pt x="4631232" y="1405334"/>
                  <a:pt x="4401455" y="1310271"/>
                  <a:pt x="4273397" y="1364907"/>
                </a:cubicBezTo>
                <a:cubicBezTo>
                  <a:pt x="4145339" y="1419543"/>
                  <a:pt x="3902224" y="1346883"/>
                  <a:pt x="3807938" y="1364907"/>
                </a:cubicBezTo>
                <a:cubicBezTo>
                  <a:pt x="3713652" y="1382931"/>
                  <a:pt x="3431293" y="1360742"/>
                  <a:pt x="3145555" y="1364907"/>
                </a:cubicBezTo>
                <a:cubicBezTo>
                  <a:pt x="2859817" y="1369072"/>
                  <a:pt x="2939324" y="1355473"/>
                  <a:pt x="2745738" y="1364907"/>
                </a:cubicBezTo>
                <a:cubicBezTo>
                  <a:pt x="2552152" y="1374341"/>
                  <a:pt x="2315905" y="1298214"/>
                  <a:pt x="2083355" y="1364907"/>
                </a:cubicBezTo>
                <a:cubicBezTo>
                  <a:pt x="1850805" y="1431600"/>
                  <a:pt x="1782466" y="1354374"/>
                  <a:pt x="1683538" y="1364907"/>
                </a:cubicBezTo>
                <a:cubicBezTo>
                  <a:pt x="1584610" y="1375440"/>
                  <a:pt x="1390251" y="1351895"/>
                  <a:pt x="1218080" y="1364907"/>
                </a:cubicBezTo>
                <a:cubicBezTo>
                  <a:pt x="1045909" y="1377919"/>
                  <a:pt x="977748" y="1325309"/>
                  <a:pt x="752622" y="1364907"/>
                </a:cubicBezTo>
                <a:cubicBezTo>
                  <a:pt x="527496" y="1404505"/>
                  <a:pt x="393381" y="1343947"/>
                  <a:pt x="227489" y="1364907"/>
                </a:cubicBezTo>
                <a:cubicBezTo>
                  <a:pt x="84222" y="1359786"/>
                  <a:pt x="-13801" y="1237834"/>
                  <a:pt x="0" y="1137418"/>
                </a:cubicBezTo>
                <a:cubicBezTo>
                  <a:pt x="-51016" y="1003774"/>
                  <a:pt x="37100" y="812675"/>
                  <a:pt x="0" y="700652"/>
                </a:cubicBezTo>
                <a:cubicBezTo>
                  <a:pt x="-37100" y="588629"/>
                  <a:pt x="18572" y="454750"/>
                  <a:pt x="0" y="227489"/>
                </a:cubicBezTo>
                <a:close/>
              </a:path>
              <a:path w="7019135" h="1364907" stroke="0" extrusionOk="0">
                <a:moveTo>
                  <a:pt x="0" y="227489"/>
                </a:moveTo>
                <a:cubicBezTo>
                  <a:pt x="4896" y="108960"/>
                  <a:pt x="110818" y="7262"/>
                  <a:pt x="227489" y="0"/>
                </a:cubicBezTo>
                <a:cubicBezTo>
                  <a:pt x="513565" y="-35840"/>
                  <a:pt x="666988" y="81312"/>
                  <a:pt x="955514" y="0"/>
                </a:cubicBezTo>
                <a:cubicBezTo>
                  <a:pt x="1244040" y="-81312"/>
                  <a:pt x="1210603" y="9163"/>
                  <a:pt x="1355331" y="0"/>
                </a:cubicBezTo>
                <a:cubicBezTo>
                  <a:pt x="1500059" y="-9163"/>
                  <a:pt x="1645691" y="18748"/>
                  <a:pt x="1820789" y="0"/>
                </a:cubicBezTo>
                <a:cubicBezTo>
                  <a:pt x="1995887" y="-18748"/>
                  <a:pt x="2103404" y="8025"/>
                  <a:pt x="2286247" y="0"/>
                </a:cubicBezTo>
                <a:cubicBezTo>
                  <a:pt x="2469090" y="-8025"/>
                  <a:pt x="2595560" y="6414"/>
                  <a:pt x="2882989" y="0"/>
                </a:cubicBezTo>
                <a:cubicBezTo>
                  <a:pt x="3170418" y="-6414"/>
                  <a:pt x="3372632" y="69111"/>
                  <a:pt x="3545372" y="0"/>
                </a:cubicBezTo>
                <a:cubicBezTo>
                  <a:pt x="3718112" y="-69111"/>
                  <a:pt x="3912632" y="46714"/>
                  <a:pt x="4010830" y="0"/>
                </a:cubicBezTo>
                <a:cubicBezTo>
                  <a:pt x="4109028" y="-46714"/>
                  <a:pt x="4399937" y="20072"/>
                  <a:pt x="4541930" y="0"/>
                </a:cubicBezTo>
                <a:cubicBezTo>
                  <a:pt x="4683923" y="-20072"/>
                  <a:pt x="4869378" y="24104"/>
                  <a:pt x="5073030" y="0"/>
                </a:cubicBezTo>
                <a:cubicBezTo>
                  <a:pt x="5276682" y="-24104"/>
                  <a:pt x="5640997" y="46007"/>
                  <a:pt x="5801055" y="0"/>
                </a:cubicBezTo>
                <a:cubicBezTo>
                  <a:pt x="5961114" y="-46007"/>
                  <a:pt x="6372107" y="60427"/>
                  <a:pt x="6791646" y="0"/>
                </a:cubicBezTo>
                <a:cubicBezTo>
                  <a:pt x="6911721" y="34310"/>
                  <a:pt x="6999826" y="110451"/>
                  <a:pt x="7019135" y="227489"/>
                </a:cubicBezTo>
                <a:cubicBezTo>
                  <a:pt x="7030566" y="388880"/>
                  <a:pt x="7008015" y="523219"/>
                  <a:pt x="7019135" y="691553"/>
                </a:cubicBezTo>
                <a:cubicBezTo>
                  <a:pt x="7030255" y="859887"/>
                  <a:pt x="7005800" y="926220"/>
                  <a:pt x="7019135" y="1137418"/>
                </a:cubicBezTo>
                <a:cubicBezTo>
                  <a:pt x="6990514" y="1278863"/>
                  <a:pt x="6891707" y="1344147"/>
                  <a:pt x="6791646" y="1364907"/>
                </a:cubicBezTo>
                <a:cubicBezTo>
                  <a:pt x="6662151" y="1402095"/>
                  <a:pt x="6563939" y="1343796"/>
                  <a:pt x="6391829" y="1364907"/>
                </a:cubicBezTo>
                <a:cubicBezTo>
                  <a:pt x="6219719" y="1386018"/>
                  <a:pt x="6150408" y="1325790"/>
                  <a:pt x="5926371" y="1364907"/>
                </a:cubicBezTo>
                <a:cubicBezTo>
                  <a:pt x="5702334" y="1404024"/>
                  <a:pt x="5697090" y="1349384"/>
                  <a:pt x="5526554" y="1364907"/>
                </a:cubicBezTo>
                <a:cubicBezTo>
                  <a:pt x="5356018" y="1380430"/>
                  <a:pt x="5267837" y="1362388"/>
                  <a:pt x="5061096" y="1364907"/>
                </a:cubicBezTo>
                <a:cubicBezTo>
                  <a:pt x="4854355" y="1367426"/>
                  <a:pt x="4750506" y="1335949"/>
                  <a:pt x="4464354" y="1364907"/>
                </a:cubicBezTo>
                <a:cubicBezTo>
                  <a:pt x="4178202" y="1393865"/>
                  <a:pt x="3969959" y="1279761"/>
                  <a:pt x="3736329" y="1364907"/>
                </a:cubicBezTo>
                <a:cubicBezTo>
                  <a:pt x="3502700" y="1450053"/>
                  <a:pt x="3210240" y="1342191"/>
                  <a:pt x="3008305" y="1364907"/>
                </a:cubicBezTo>
                <a:cubicBezTo>
                  <a:pt x="2806370" y="1387623"/>
                  <a:pt x="2552848" y="1299179"/>
                  <a:pt x="2280280" y="1364907"/>
                </a:cubicBezTo>
                <a:cubicBezTo>
                  <a:pt x="2007712" y="1430635"/>
                  <a:pt x="1820614" y="1307906"/>
                  <a:pt x="1617897" y="1364907"/>
                </a:cubicBezTo>
                <a:cubicBezTo>
                  <a:pt x="1415180" y="1421908"/>
                  <a:pt x="1200884" y="1317644"/>
                  <a:pt x="1086797" y="1364907"/>
                </a:cubicBezTo>
                <a:cubicBezTo>
                  <a:pt x="972710" y="1412170"/>
                  <a:pt x="501792" y="1304780"/>
                  <a:pt x="227489" y="1364907"/>
                </a:cubicBezTo>
                <a:cubicBezTo>
                  <a:pt x="83367" y="1371650"/>
                  <a:pt x="13294" y="1266749"/>
                  <a:pt x="0" y="1137418"/>
                </a:cubicBezTo>
                <a:cubicBezTo>
                  <a:pt x="-3447" y="1023078"/>
                  <a:pt x="20027" y="801443"/>
                  <a:pt x="0" y="691553"/>
                </a:cubicBezTo>
                <a:cubicBezTo>
                  <a:pt x="-20027" y="581663"/>
                  <a:pt x="22795" y="336489"/>
                  <a:pt x="0" y="227489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99F2B04D-1E1E-15F2-533A-232034BE2A84}"/>
              </a:ext>
            </a:extLst>
          </p:cNvPr>
          <p:cNvCxnSpPr>
            <a:cxnSpLocks/>
            <a:stCxn id="9" idx="1"/>
            <a:endCxn id="9" idx="3"/>
          </p:cNvCxnSpPr>
          <p:nvPr/>
        </p:nvCxnSpPr>
        <p:spPr>
          <a:xfrm>
            <a:off x="270270" y="3655635"/>
            <a:ext cx="7019135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3ABBDAA8-FD7F-3DF2-EF1D-4CF14C6D4F91}"/>
              </a:ext>
            </a:extLst>
          </p:cNvPr>
          <p:cNvCxnSpPr>
            <a:cxnSpLocks/>
            <a:stCxn id="9" idx="0"/>
            <a:endCxn id="9" idx="2"/>
          </p:cNvCxnSpPr>
          <p:nvPr/>
        </p:nvCxnSpPr>
        <p:spPr>
          <a:xfrm>
            <a:off x="3779838" y="2973181"/>
            <a:ext cx="0" cy="1364907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3532CDE7-43D1-181F-6D1B-F175B01CF728}"/>
              </a:ext>
            </a:extLst>
          </p:cNvPr>
          <p:cNvSpPr txBox="1"/>
          <p:nvPr/>
        </p:nvSpPr>
        <p:spPr>
          <a:xfrm>
            <a:off x="361507" y="3082205"/>
            <a:ext cx="1541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Naam: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C67035E-2D61-18AC-0BB7-19655DDC205F}"/>
              </a:ext>
            </a:extLst>
          </p:cNvPr>
          <p:cNvSpPr txBox="1"/>
          <p:nvPr/>
        </p:nvSpPr>
        <p:spPr>
          <a:xfrm>
            <a:off x="3808870" y="3082204"/>
            <a:ext cx="1541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Klas: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44492B1-28FF-EFEC-6036-12E7DA100EAD}"/>
              </a:ext>
            </a:extLst>
          </p:cNvPr>
          <p:cNvSpPr txBox="1"/>
          <p:nvPr/>
        </p:nvSpPr>
        <p:spPr>
          <a:xfrm>
            <a:off x="361507" y="3698167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Datum &amp; tijd gesprek: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8C7B43D-C560-BEAD-911B-CEE5EB0B6135}"/>
              </a:ext>
            </a:extLst>
          </p:cNvPr>
          <p:cNvSpPr txBox="1"/>
          <p:nvPr/>
        </p:nvSpPr>
        <p:spPr>
          <a:xfrm>
            <a:off x="3808870" y="3698167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Aanwezig: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83833FC-ED52-9155-CD11-0E366A6CF0AF}"/>
              </a:ext>
            </a:extLst>
          </p:cNvPr>
          <p:cNvSpPr txBox="1"/>
          <p:nvPr/>
        </p:nvSpPr>
        <p:spPr>
          <a:xfrm>
            <a:off x="270269" y="4540901"/>
            <a:ext cx="7019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Museo Sans 500" panose="02000000000000000000" pitchFamily="50" charset="0"/>
              </a:rPr>
              <a:t>Beschrijf in 3 woorden hoe je de afgelopen periode hebt ervaren: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endParaRPr lang="nl-NL" sz="1200" dirty="0">
              <a:latin typeface="Museo Sans 500" panose="02000000000000000000" pitchFamily="50" charset="0"/>
            </a:endParaRPr>
          </a:p>
        </p:txBody>
      </p:sp>
      <p:sp>
        <p:nvSpPr>
          <p:cNvPr id="24" name="Rechthoek: afgeronde hoeken 23">
            <a:extLst>
              <a:ext uri="{FF2B5EF4-FFF2-40B4-BE49-F238E27FC236}">
                <a16:creationId xmlns:a16="http://schemas.microsoft.com/office/drawing/2014/main" id="{39DA2B32-33D2-C68E-C741-3CFABCDB627C}"/>
              </a:ext>
            </a:extLst>
          </p:cNvPr>
          <p:cNvSpPr/>
          <p:nvPr/>
        </p:nvSpPr>
        <p:spPr>
          <a:xfrm>
            <a:off x="299303" y="4963916"/>
            <a:ext cx="2137756" cy="426130"/>
          </a:xfrm>
          <a:custGeom>
            <a:avLst/>
            <a:gdLst>
              <a:gd name="connsiteX0" fmla="*/ 0 w 2137756"/>
              <a:gd name="connsiteY0" fmla="*/ 71023 h 426130"/>
              <a:gd name="connsiteX1" fmla="*/ 71023 w 2137756"/>
              <a:gd name="connsiteY1" fmla="*/ 0 h 426130"/>
              <a:gd name="connsiteX2" fmla="*/ 589908 w 2137756"/>
              <a:gd name="connsiteY2" fmla="*/ 0 h 426130"/>
              <a:gd name="connsiteX3" fmla="*/ 1028964 w 2137756"/>
              <a:gd name="connsiteY3" fmla="*/ 0 h 426130"/>
              <a:gd name="connsiteX4" fmla="*/ 1487977 w 2137756"/>
              <a:gd name="connsiteY4" fmla="*/ 0 h 426130"/>
              <a:gd name="connsiteX5" fmla="*/ 2066733 w 2137756"/>
              <a:gd name="connsiteY5" fmla="*/ 0 h 426130"/>
              <a:gd name="connsiteX6" fmla="*/ 2137756 w 2137756"/>
              <a:gd name="connsiteY6" fmla="*/ 71023 h 426130"/>
              <a:gd name="connsiteX7" fmla="*/ 2137756 w 2137756"/>
              <a:gd name="connsiteY7" fmla="*/ 355107 h 426130"/>
              <a:gd name="connsiteX8" fmla="*/ 2066733 w 2137756"/>
              <a:gd name="connsiteY8" fmla="*/ 426130 h 426130"/>
              <a:gd name="connsiteX9" fmla="*/ 1607720 w 2137756"/>
              <a:gd name="connsiteY9" fmla="*/ 426130 h 426130"/>
              <a:gd name="connsiteX10" fmla="*/ 1088835 w 2137756"/>
              <a:gd name="connsiteY10" fmla="*/ 426130 h 426130"/>
              <a:gd name="connsiteX11" fmla="*/ 609865 w 2137756"/>
              <a:gd name="connsiteY11" fmla="*/ 426130 h 426130"/>
              <a:gd name="connsiteX12" fmla="*/ 71023 w 2137756"/>
              <a:gd name="connsiteY12" fmla="*/ 426130 h 426130"/>
              <a:gd name="connsiteX13" fmla="*/ 0 w 2137756"/>
              <a:gd name="connsiteY13" fmla="*/ 355107 h 426130"/>
              <a:gd name="connsiteX14" fmla="*/ 0 w 2137756"/>
              <a:gd name="connsiteY14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37756" h="426130" fill="none" extrusionOk="0">
                <a:moveTo>
                  <a:pt x="0" y="71023"/>
                </a:moveTo>
                <a:cubicBezTo>
                  <a:pt x="-1537" y="26799"/>
                  <a:pt x="26655" y="6144"/>
                  <a:pt x="71023" y="0"/>
                </a:cubicBezTo>
                <a:cubicBezTo>
                  <a:pt x="270868" y="-38958"/>
                  <a:pt x="451332" y="15458"/>
                  <a:pt x="589908" y="0"/>
                </a:cubicBezTo>
                <a:cubicBezTo>
                  <a:pt x="728485" y="-15458"/>
                  <a:pt x="843525" y="9627"/>
                  <a:pt x="1028964" y="0"/>
                </a:cubicBezTo>
                <a:cubicBezTo>
                  <a:pt x="1214403" y="-9627"/>
                  <a:pt x="1275372" y="44953"/>
                  <a:pt x="1487977" y="0"/>
                </a:cubicBezTo>
                <a:cubicBezTo>
                  <a:pt x="1700582" y="-44953"/>
                  <a:pt x="1880204" y="48627"/>
                  <a:pt x="2066733" y="0"/>
                </a:cubicBezTo>
                <a:cubicBezTo>
                  <a:pt x="2103597" y="-9693"/>
                  <a:pt x="2137199" y="21649"/>
                  <a:pt x="2137756" y="71023"/>
                </a:cubicBezTo>
                <a:cubicBezTo>
                  <a:pt x="2164307" y="181760"/>
                  <a:pt x="2118665" y="229021"/>
                  <a:pt x="2137756" y="355107"/>
                </a:cubicBezTo>
                <a:cubicBezTo>
                  <a:pt x="2139479" y="392126"/>
                  <a:pt x="2103596" y="427078"/>
                  <a:pt x="2066733" y="426130"/>
                </a:cubicBezTo>
                <a:cubicBezTo>
                  <a:pt x="1965173" y="458415"/>
                  <a:pt x="1822877" y="375839"/>
                  <a:pt x="1607720" y="426130"/>
                </a:cubicBezTo>
                <a:cubicBezTo>
                  <a:pt x="1392563" y="476421"/>
                  <a:pt x="1225190" y="404986"/>
                  <a:pt x="1088835" y="426130"/>
                </a:cubicBezTo>
                <a:cubicBezTo>
                  <a:pt x="952480" y="447274"/>
                  <a:pt x="752018" y="416439"/>
                  <a:pt x="609865" y="426130"/>
                </a:cubicBezTo>
                <a:cubicBezTo>
                  <a:pt x="467712" y="435821"/>
                  <a:pt x="185576" y="395010"/>
                  <a:pt x="71023" y="426130"/>
                </a:cubicBezTo>
                <a:cubicBezTo>
                  <a:pt x="37045" y="435141"/>
                  <a:pt x="713" y="396599"/>
                  <a:pt x="0" y="355107"/>
                </a:cubicBezTo>
                <a:cubicBezTo>
                  <a:pt x="-16014" y="213974"/>
                  <a:pt x="9470" y="185204"/>
                  <a:pt x="0" y="71023"/>
                </a:cubicBezTo>
                <a:close/>
              </a:path>
              <a:path w="2137756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233185" y="-35925"/>
                  <a:pt x="437921" y="8628"/>
                  <a:pt x="609865" y="0"/>
                </a:cubicBezTo>
                <a:cubicBezTo>
                  <a:pt x="781809" y="-8628"/>
                  <a:pt x="879350" y="30948"/>
                  <a:pt x="1048921" y="0"/>
                </a:cubicBezTo>
                <a:cubicBezTo>
                  <a:pt x="1218492" y="-30948"/>
                  <a:pt x="1278862" y="37505"/>
                  <a:pt x="1507934" y="0"/>
                </a:cubicBezTo>
                <a:cubicBezTo>
                  <a:pt x="1737006" y="-37505"/>
                  <a:pt x="1901396" y="40629"/>
                  <a:pt x="2066733" y="0"/>
                </a:cubicBezTo>
                <a:cubicBezTo>
                  <a:pt x="2114955" y="4418"/>
                  <a:pt x="2145828" y="31042"/>
                  <a:pt x="2137756" y="71023"/>
                </a:cubicBezTo>
                <a:cubicBezTo>
                  <a:pt x="2154249" y="157055"/>
                  <a:pt x="2105398" y="217631"/>
                  <a:pt x="2137756" y="355107"/>
                </a:cubicBezTo>
                <a:cubicBezTo>
                  <a:pt x="2138206" y="398420"/>
                  <a:pt x="2109997" y="426157"/>
                  <a:pt x="2066733" y="426130"/>
                </a:cubicBezTo>
                <a:cubicBezTo>
                  <a:pt x="1951683" y="470255"/>
                  <a:pt x="1737466" y="412313"/>
                  <a:pt x="1607720" y="426130"/>
                </a:cubicBezTo>
                <a:cubicBezTo>
                  <a:pt x="1477974" y="439947"/>
                  <a:pt x="1243763" y="416399"/>
                  <a:pt x="1068878" y="426130"/>
                </a:cubicBezTo>
                <a:cubicBezTo>
                  <a:pt x="893993" y="435861"/>
                  <a:pt x="843755" y="395476"/>
                  <a:pt x="629822" y="426130"/>
                </a:cubicBezTo>
                <a:cubicBezTo>
                  <a:pt x="415889" y="456784"/>
                  <a:pt x="349074" y="372455"/>
                  <a:pt x="71023" y="426130"/>
                </a:cubicBezTo>
                <a:cubicBezTo>
                  <a:pt x="33811" y="429981"/>
                  <a:pt x="-4292" y="395216"/>
                  <a:pt x="0" y="355107"/>
                </a:cubicBezTo>
                <a:cubicBezTo>
                  <a:pt x="-6068" y="287335"/>
                  <a:pt x="26060" y="185051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Rechthoek: afgeronde hoeken 26">
            <a:extLst>
              <a:ext uri="{FF2B5EF4-FFF2-40B4-BE49-F238E27FC236}">
                <a16:creationId xmlns:a16="http://schemas.microsoft.com/office/drawing/2014/main" id="{0C3EECEB-454B-3AEB-2830-ADD666D741CA}"/>
              </a:ext>
            </a:extLst>
          </p:cNvPr>
          <p:cNvSpPr/>
          <p:nvPr/>
        </p:nvSpPr>
        <p:spPr>
          <a:xfrm>
            <a:off x="5151642" y="4966793"/>
            <a:ext cx="2137756" cy="426130"/>
          </a:xfrm>
          <a:custGeom>
            <a:avLst/>
            <a:gdLst>
              <a:gd name="connsiteX0" fmla="*/ 0 w 2137756"/>
              <a:gd name="connsiteY0" fmla="*/ 71023 h 426130"/>
              <a:gd name="connsiteX1" fmla="*/ 71023 w 2137756"/>
              <a:gd name="connsiteY1" fmla="*/ 0 h 426130"/>
              <a:gd name="connsiteX2" fmla="*/ 589908 w 2137756"/>
              <a:gd name="connsiteY2" fmla="*/ 0 h 426130"/>
              <a:gd name="connsiteX3" fmla="*/ 1028964 w 2137756"/>
              <a:gd name="connsiteY3" fmla="*/ 0 h 426130"/>
              <a:gd name="connsiteX4" fmla="*/ 1487977 w 2137756"/>
              <a:gd name="connsiteY4" fmla="*/ 0 h 426130"/>
              <a:gd name="connsiteX5" fmla="*/ 2066733 w 2137756"/>
              <a:gd name="connsiteY5" fmla="*/ 0 h 426130"/>
              <a:gd name="connsiteX6" fmla="*/ 2137756 w 2137756"/>
              <a:gd name="connsiteY6" fmla="*/ 71023 h 426130"/>
              <a:gd name="connsiteX7" fmla="*/ 2137756 w 2137756"/>
              <a:gd name="connsiteY7" fmla="*/ 355107 h 426130"/>
              <a:gd name="connsiteX8" fmla="*/ 2066733 w 2137756"/>
              <a:gd name="connsiteY8" fmla="*/ 426130 h 426130"/>
              <a:gd name="connsiteX9" fmla="*/ 1607720 w 2137756"/>
              <a:gd name="connsiteY9" fmla="*/ 426130 h 426130"/>
              <a:gd name="connsiteX10" fmla="*/ 1088835 w 2137756"/>
              <a:gd name="connsiteY10" fmla="*/ 426130 h 426130"/>
              <a:gd name="connsiteX11" fmla="*/ 609865 w 2137756"/>
              <a:gd name="connsiteY11" fmla="*/ 426130 h 426130"/>
              <a:gd name="connsiteX12" fmla="*/ 71023 w 2137756"/>
              <a:gd name="connsiteY12" fmla="*/ 426130 h 426130"/>
              <a:gd name="connsiteX13" fmla="*/ 0 w 2137756"/>
              <a:gd name="connsiteY13" fmla="*/ 355107 h 426130"/>
              <a:gd name="connsiteX14" fmla="*/ 0 w 2137756"/>
              <a:gd name="connsiteY14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37756" h="426130" fill="none" extrusionOk="0">
                <a:moveTo>
                  <a:pt x="0" y="71023"/>
                </a:moveTo>
                <a:cubicBezTo>
                  <a:pt x="-1537" y="26799"/>
                  <a:pt x="26655" y="6144"/>
                  <a:pt x="71023" y="0"/>
                </a:cubicBezTo>
                <a:cubicBezTo>
                  <a:pt x="270868" y="-38958"/>
                  <a:pt x="451332" y="15458"/>
                  <a:pt x="589908" y="0"/>
                </a:cubicBezTo>
                <a:cubicBezTo>
                  <a:pt x="728485" y="-15458"/>
                  <a:pt x="843525" y="9627"/>
                  <a:pt x="1028964" y="0"/>
                </a:cubicBezTo>
                <a:cubicBezTo>
                  <a:pt x="1214403" y="-9627"/>
                  <a:pt x="1275372" y="44953"/>
                  <a:pt x="1487977" y="0"/>
                </a:cubicBezTo>
                <a:cubicBezTo>
                  <a:pt x="1700582" y="-44953"/>
                  <a:pt x="1880204" y="48627"/>
                  <a:pt x="2066733" y="0"/>
                </a:cubicBezTo>
                <a:cubicBezTo>
                  <a:pt x="2103597" y="-9693"/>
                  <a:pt x="2137199" y="21649"/>
                  <a:pt x="2137756" y="71023"/>
                </a:cubicBezTo>
                <a:cubicBezTo>
                  <a:pt x="2164307" y="181760"/>
                  <a:pt x="2118665" y="229021"/>
                  <a:pt x="2137756" y="355107"/>
                </a:cubicBezTo>
                <a:cubicBezTo>
                  <a:pt x="2139479" y="392126"/>
                  <a:pt x="2103596" y="427078"/>
                  <a:pt x="2066733" y="426130"/>
                </a:cubicBezTo>
                <a:cubicBezTo>
                  <a:pt x="1965173" y="458415"/>
                  <a:pt x="1822877" y="375839"/>
                  <a:pt x="1607720" y="426130"/>
                </a:cubicBezTo>
                <a:cubicBezTo>
                  <a:pt x="1392563" y="476421"/>
                  <a:pt x="1225190" y="404986"/>
                  <a:pt x="1088835" y="426130"/>
                </a:cubicBezTo>
                <a:cubicBezTo>
                  <a:pt x="952480" y="447274"/>
                  <a:pt x="752018" y="416439"/>
                  <a:pt x="609865" y="426130"/>
                </a:cubicBezTo>
                <a:cubicBezTo>
                  <a:pt x="467712" y="435821"/>
                  <a:pt x="185576" y="395010"/>
                  <a:pt x="71023" y="426130"/>
                </a:cubicBezTo>
                <a:cubicBezTo>
                  <a:pt x="37045" y="435141"/>
                  <a:pt x="713" y="396599"/>
                  <a:pt x="0" y="355107"/>
                </a:cubicBezTo>
                <a:cubicBezTo>
                  <a:pt x="-16014" y="213974"/>
                  <a:pt x="9470" y="185204"/>
                  <a:pt x="0" y="71023"/>
                </a:cubicBezTo>
                <a:close/>
              </a:path>
              <a:path w="2137756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233185" y="-35925"/>
                  <a:pt x="437921" y="8628"/>
                  <a:pt x="609865" y="0"/>
                </a:cubicBezTo>
                <a:cubicBezTo>
                  <a:pt x="781809" y="-8628"/>
                  <a:pt x="879350" y="30948"/>
                  <a:pt x="1048921" y="0"/>
                </a:cubicBezTo>
                <a:cubicBezTo>
                  <a:pt x="1218492" y="-30948"/>
                  <a:pt x="1278862" y="37505"/>
                  <a:pt x="1507934" y="0"/>
                </a:cubicBezTo>
                <a:cubicBezTo>
                  <a:pt x="1737006" y="-37505"/>
                  <a:pt x="1901396" y="40629"/>
                  <a:pt x="2066733" y="0"/>
                </a:cubicBezTo>
                <a:cubicBezTo>
                  <a:pt x="2114955" y="4418"/>
                  <a:pt x="2145828" y="31042"/>
                  <a:pt x="2137756" y="71023"/>
                </a:cubicBezTo>
                <a:cubicBezTo>
                  <a:pt x="2154249" y="157055"/>
                  <a:pt x="2105398" y="217631"/>
                  <a:pt x="2137756" y="355107"/>
                </a:cubicBezTo>
                <a:cubicBezTo>
                  <a:pt x="2138206" y="398420"/>
                  <a:pt x="2109997" y="426157"/>
                  <a:pt x="2066733" y="426130"/>
                </a:cubicBezTo>
                <a:cubicBezTo>
                  <a:pt x="1951683" y="470255"/>
                  <a:pt x="1737466" y="412313"/>
                  <a:pt x="1607720" y="426130"/>
                </a:cubicBezTo>
                <a:cubicBezTo>
                  <a:pt x="1477974" y="439947"/>
                  <a:pt x="1243763" y="416399"/>
                  <a:pt x="1068878" y="426130"/>
                </a:cubicBezTo>
                <a:cubicBezTo>
                  <a:pt x="893993" y="435861"/>
                  <a:pt x="843755" y="395476"/>
                  <a:pt x="629822" y="426130"/>
                </a:cubicBezTo>
                <a:cubicBezTo>
                  <a:pt x="415889" y="456784"/>
                  <a:pt x="349074" y="372455"/>
                  <a:pt x="71023" y="426130"/>
                </a:cubicBezTo>
                <a:cubicBezTo>
                  <a:pt x="33811" y="429981"/>
                  <a:pt x="-4292" y="395216"/>
                  <a:pt x="0" y="355107"/>
                </a:cubicBezTo>
                <a:cubicBezTo>
                  <a:pt x="-6068" y="287335"/>
                  <a:pt x="26060" y="185051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Rechthoek: afgeronde hoeken 27">
            <a:extLst>
              <a:ext uri="{FF2B5EF4-FFF2-40B4-BE49-F238E27FC236}">
                <a16:creationId xmlns:a16="http://schemas.microsoft.com/office/drawing/2014/main" id="{4AB58EDA-ABBB-B1A9-93C5-A8F7B628DC88}"/>
              </a:ext>
            </a:extLst>
          </p:cNvPr>
          <p:cNvSpPr/>
          <p:nvPr/>
        </p:nvSpPr>
        <p:spPr>
          <a:xfrm>
            <a:off x="2739992" y="4974167"/>
            <a:ext cx="2137756" cy="426130"/>
          </a:xfrm>
          <a:custGeom>
            <a:avLst/>
            <a:gdLst>
              <a:gd name="connsiteX0" fmla="*/ 0 w 2137756"/>
              <a:gd name="connsiteY0" fmla="*/ 71023 h 426130"/>
              <a:gd name="connsiteX1" fmla="*/ 71023 w 2137756"/>
              <a:gd name="connsiteY1" fmla="*/ 0 h 426130"/>
              <a:gd name="connsiteX2" fmla="*/ 589908 w 2137756"/>
              <a:gd name="connsiteY2" fmla="*/ 0 h 426130"/>
              <a:gd name="connsiteX3" fmla="*/ 1028964 w 2137756"/>
              <a:gd name="connsiteY3" fmla="*/ 0 h 426130"/>
              <a:gd name="connsiteX4" fmla="*/ 1487977 w 2137756"/>
              <a:gd name="connsiteY4" fmla="*/ 0 h 426130"/>
              <a:gd name="connsiteX5" fmla="*/ 2066733 w 2137756"/>
              <a:gd name="connsiteY5" fmla="*/ 0 h 426130"/>
              <a:gd name="connsiteX6" fmla="*/ 2137756 w 2137756"/>
              <a:gd name="connsiteY6" fmla="*/ 71023 h 426130"/>
              <a:gd name="connsiteX7" fmla="*/ 2137756 w 2137756"/>
              <a:gd name="connsiteY7" fmla="*/ 355107 h 426130"/>
              <a:gd name="connsiteX8" fmla="*/ 2066733 w 2137756"/>
              <a:gd name="connsiteY8" fmla="*/ 426130 h 426130"/>
              <a:gd name="connsiteX9" fmla="*/ 1607720 w 2137756"/>
              <a:gd name="connsiteY9" fmla="*/ 426130 h 426130"/>
              <a:gd name="connsiteX10" fmla="*/ 1088835 w 2137756"/>
              <a:gd name="connsiteY10" fmla="*/ 426130 h 426130"/>
              <a:gd name="connsiteX11" fmla="*/ 609865 w 2137756"/>
              <a:gd name="connsiteY11" fmla="*/ 426130 h 426130"/>
              <a:gd name="connsiteX12" fmla="*/ 71023 w 2137756"/>
              <a:gd name="connsiteY12" fmla="*/ 426130 h 426130"/>
              <a:gd name="connsiteX13" fmla="*/ 0 w 2137756"/>
              <a:gd name="connsiteY13" fmla="*/ 355107 h 426130"/>
              <a:gd name="connsiteX14" fmla="*/ 0 w 2137756"/>
              <a:gd name="connsiteY14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37756" h="426130" fill="none" extrusionOk="0">
                <a:moveTo>
                  <a:pt x="0" y="71023"/>
                </a:moveTo>
                <a:cubicBezTo>
                  <a:pt x="-1537" y="26799"/>
                  <a:pt x="26655" y="6144"/>
                  <a:pt x="71023" y="0"/>
                </a:cubicBezTo>
                <a:cubicBezTo>
                  <a:pt x="270868" y="-38958"/>
                  <a:pt x="451332" y="15458"/>
                  <a:pt x="589908" y="0"/>
                </a:cubicBezTo>
                <a:cubicBezTo>
                  <a:pt x="728485" y="-15458"/>
                  <a:pt x="843525" y="9627"/>
                  <a:pt x="1028964" y="0"/>
                </a:cubicBezTo>
                <a:cubicBezTo>
                  <a:pt x="1214403" y="-9627"/>
                  <a:pt x="1275372" y="44953"/>
                  <a:pt x="1487977" y="0"/>
                </a:cubicBezTo>
                <a:cubicBezTo>
                  <a:pt x="1700582" y="-44953"/>
                  <a:pt x="1880204" y="48627"/>
                  <a:pt x="2066733" y="0"/>
                </a:cubicBezTo>
                <a:cubicBezTo>
                  <a:pt x="2103597" y="-9693"/>
                  <a:pt x="2137199" y="21649"/>
                  <a:pt x="2137756" y="71023"/>
                </a:cubicBezTo>
                <a:cubicBezTo>
                  <a:pt x="2164307" y="181760"/>
                  <a:pt x="2118665" y="229021"/>
                  <a:pt x="2137756" y="355107"/>
                </a:cubicBezTo>
                <a:cubicBezTo>
                  <a:pt x="2139479" y="392126"/>
                  <a:pt x="2103596" y="427078"/>
                  <a:pt x="2066733" y="426130"/>
                </a:cubicBezTo>
                <a:cubicBezTo>
                  <a:pt x="1965173" y="458415"/>
                  <a:pt x="1822877" y="375839"/>
                  <a:pt x="1607720" y="426130"/>
                </a:cubicBezTo>
                <a:cubicBezTo>
                  <a:pt x="1392563" y="476421"/>
                  <a:pt x="1225190" y="404986"/>
                  <a:pt x="1088835" y="426130"/>
                </a:cubicBezTo>
                <a:cubicBezTo>
                  <a:pt x="952480" y="447274"/>
                  <a:pt x="752018" y="416439"/>
                  <a:pt x="609865" y="426130"/>
                </a:cubicBezTo>
                <a:cubicBezTo>
                  <a:pt x="467712" y="435821"/>
                  <a:pt x="185576" y="395010"/>
                  <a:pt x="71023" y="426130"/>
                </a:cubicBezTo>
                <a:cubicBezTo>
                  <a:pt x="37045" y="435141"/>
                  <a:pt x="713" y="396599"/>
                  <a:pt x="0" y="355107"/>
                </a:cubicBezTo>
                <a:cubicBezTo>
                  <a:pt x="-16014" y="213974"/>
                  <a:pt x="9470" y="185204"/>
                  <a:pt x="0" y="71023"/>
                </a:cubicBezTo>
                <a:close/>
              </a:path>
              <a:path w="2137756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233185" y="-35925"/>
                  <a:pt x="437921" y="8628"/>
                  <a:pt x="609865" y="0"/>
                </a:cubicBezTo>
                <a:cubicBezTo>
                  <a:pt x="781809" y="-8628"/>
                  <a:pt x="879350" y="30948"/>
                  <a:pt x="1048921" y="0"/>
                </a:cubicBezTo>
                <a:cubicBezTo>
                  <a:pt x="1218492" y="-30948"/>
                  <a:pt x="1278862" y="37505"/>
                  <a:pt x="1507934" y="0"/>
                </a:cubicBezTo>
                <a:cubicBezTo>
                  <a:pt x="1737006" y="-37505"/>
                  <a:pt x="1901396" y="40629"/>
                  <a:pt x="2066733" y="0"/>
                </a:cubicBezTo>
                <a:cubicBezTo>
                  <a:pt x="2114955" y="4418"/>
                  <a:pt x="2145828" y="31042"/>
                  <a:pt x="2137756" y="71023"/>
                </a:cubicBezTo>
                <a:cubicBezTo>
                  <a:pt x="2154249" y="157055"/>
                  <a:pt x="2105398" y="217631"/>
                  <a:pt x="2137756" y="355107"/>
                </a:cubicBezTo>
                <a:cubicBezTo>
                  <a:pt x="2138206" y="398420"/>
                  <a:pt x="2109997" y="426157"/>
                  <a:pt x="2066733" y="426130"/>
                </a:cubicBezTo>
                <a:cubicBezTo>
                  <a:pt x="1951683" y="470255"/>
                  <a:pt x="1737466" y="412313"/>
                  <a:pt x="1607720" y="426130"/>
                </a:cubicBezTo>
                <a:cubicBezTo>
                  <a:pt x="1477974" y="439947"/>
                  <a:pt x="1243763" y="416399"/>
                  <a:pt x="1068878" y="426130"/>
                </a:cubicBezTo>
                <a:cubicBezTo>
                  <a:pt x="893993" y="435861"/>
                  <a:pt x="843755" y="395476"/>
                  <a:pt x="629822" y="426130"/>
                </a:cubicBezTo>
                <a:cubicBezTo>
                  <a:pt x="415889" y="456784"/>
                  <a:pt x="349074" y="372455"/>
                  <a:pt x="71023" y="426130"/>
                </a:cubicBezTo>
                <a:cubicBezTo>
                  <a:pt x="33811" y="429981"/>
                  <a:pt x="-4292" y="395216"/>
                  <a:pt x="0" y="355107"/>
                </a:cubicBezTo>
                <a:cubicBezTo>
                  <a:pt x="-6068" y="287335"/>
                  <a:pt x="26060" y="185051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" name="Rechthoek: afgeronde hoeken 28">
            <a:extLst>
              <a:ext uri="{FF2B5EF4-FFF2-40B4-BE49-F238E27FC236}">
                <a16:creationId xmlns:a16="http://schemas.microsoft.com/office/drawing/2014/main" id="{841FFDED-B923-0DD5-0DFC-439F63CCD899}"/>
              </a:ext>
            </a:extLst>
          </p:cNvPr>
          <p:cNvSpPr/>
          <p:nvPr/>
        </p:nvSpPr>
        <p:spPr>
          <a:xfrm>
            <a:off x="270270" y="5762093"/>
            <a:ext cx="7019135" cy="2070192"/>
          </a:xfrm>
          <a:custGeom>
            <a:avLst/>
            <a:gdLst>
              <a:gd name="connsiteX0" fmla="*/ 0 w 7019135"/>
              <a:gd name="connsiteY0" fmla="*/ 345039 h 2070192"/>
              <a:gd name="connsiteX1" fmla="*/ 345039 w 7019135"/>
              <a:gd name="connsiteY1" fmla="*/ 0 h 2070192"/>
              <a:gd name="connsiteX2" fmla="*/ 920408 w 7019135"/>
              <a:gd name="connsiteY2" fmla="*/ 0 h 2070192"/>
              <a:gd name="connsiteX3" fmla="*/ 1369195 w 7019135"/>
              <a:gd name="connsiteY3" fmla="*/ 0 h 2070192"/>
              <a:gd name="connsiteX4" fmla="*/ 1944564 w 7019135"/>
              <a:gd name="connsiteY4" fmla="*/ 0 h 2070192"/>
              <a:gd name="connsiteX5" fmla="*/ 2456643 w 7019135"/>
              <a:gd name="connsiteY5" fmla="*/ 0 h 2070192"/>
              <a:gd name="connsiteX6" fmla="*/ 2968721 w 7019135"/>
              <a:gd name="connsiteY6" fmla="*/ 0 h 2070192"/>
              <a:gd name="connsiteX7" fmla="*/ 3480799 w 7019135"/>
              <a:gd name="connsiteY7" fmla="*/ 0 h 2070192"/>
              <a:gd name="connsiteX8" fmla="*/ 4056168 w 7019135"/>
              <a:gd name="connsiteY8" fmla="*/ 0 h 2070192"/>
              <a:gd name="connsiteX9" fmla="*/ 4758118 w 7019135"/>
              <a:gd name="connsiteY9" fmla="*/ 0 h 2070192"/>
              <a:gd name="connsiteX10" fmla="*/ 5270196 w 7019135"/>
              <a:gd name="connsiteY10" fmla="*/ 0 h 2070192"/>
              <a:gd name="connsiteX11" fmla="*/ 5845565 w 7019135"/>
              <a:gd name="connsiteY11" fmla="*/ 0 h 2070192"/>
              <a:gd name="connsiteX12" fmla="*/ 6674096 w 7019135"/>
              <a:gd name="connsiteY12" fmla="*/ 0 h 2070192"/>
              <a:gd name="connsiteX13" fmla="*/ 7019135 w 7019135"/>
              <a:gd name="connsiteY13" fmla="*/ 345039 h 2070192"/>
              <a:gd name="connsiteX14" fmla="*/ 7019135 w 7019135"/>
              <a:gd name="connsiteY14" fmla="*/ 791276 h 2070192"/>
              <a:gd name="connsiteX15" fmla="*/ 7019135 w 7019135"/>
              <a:gd name="connsiteY15" fmla="*/ 1265115 h 2070192"/>
              <a:gd name="connsiteX16" fmla="*/ 7019135 w 7019135"/>
              <a:gd name="connsiteY16" fmla="*/ 1725153 h 2070192"/>
              <a:gd name="connsiteX17" fmla="*/ 6674096 w 7019135"/>
              <a:gd name="connsiteY17" fmla="*/ 2070192 h 2070192"/>
              <a:gd name="connsiteX18" fmla="*/ 6225308 w 7019135"/>
              <a:gd name="connsiteY18" fmla="*/ 2070192 h 2070192"/>
              <a:gd name="connsiteX19" fmla="*/ 5776521 w 7019135"/>
              <a:gd name="connsiteY19" fmla="*/ 2070192 h 2070192"/>
              <a:gd name="connsiteX20" fmla="*/ 5137861 w 7019135"/>
              <a:gd name="connsiteY20" fmla="*/ 2070192 h 2070192"/>
              <a:gd name="connsiteX21" fmla="*/ 4752364 w 7019135"/>
              <a:gd name="connsiteY21" fmla="*/ 2070192 h 2070192"/>
              <a:gd name="connsiteX22" fmla="*/ 4113705 w 7019135"/>
              <a:gd name="connsiteY22" fmla="*/ 2070192 h 2070192"/>
              <a:gd name="connsiteX23" fmla="*/ 3728208 w 7019135"/>
              <a:gd name="connsiteY23" fmla="*/ 2070192 h 2070192"/>
              <a:gd name="connsiteX24" fmla="*/ 3279420 w 7019135"/>
              <a:gd name="connsiteY24" fmla="*/ 2070192 h 2070192"/>
              <a:gd name="connsiteX25" fmla="*/ 2830632 w 7019135"/>
              <a:gd name="connsiteY25" fmla="*/ 2070192 h 2070192"/>
              <a:gd name="connsiteX26" fmla="*/ 2128682 w 7019135"/>
              <a:gd name="connsiteY26" fmla="*/ 2070192 h 2070192"/>
              <a:gd name="connsiteX27" fmla="*/ 1553314 w 7019135"/>
              <a:gd name="connsiteY27" fmla="*/ 2070192 h 2070192"/>
              <a:gd name="connsiteX28" fmla="*/ 1167816 w 7019135"/>
              <a:gd name="connsiteY28" fmla="*/ 2070192 h 2070192"/>
              <a:gd name="connsiteX29" fmla="*/ 345039 w 7019135"/>
              <a:gd name="connsiteY29" fmla="*/ 2070192 h 2070192"/>
              <a:gd name="connsiteX30" fmla="*/ 0 w 7019135"/>
              <a:gd name="connsiteY30" fmla="*/ 1725153 h 2070192"/>
              <a:gd name="connsiteX31" fmla="*/ 0 w 7019135"/>
              <a:gd name="connsiteY31" fmla="*/ 1251314 h 2070192"/>
              <a:gd name="connsiteX32" fmla="*/ 0 w 7019135"/>
              <a:gd name="connsiteY32" fmla="*/ 777475 h 2070192"/>
              <a:gd name="connsiteX33" fmla="*/ 0 w 7019135"/>
              <a:gd name="connsiteY33" fmla="*/ 345039 h 207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019135" h="2070192" fill="none" extrusionOk="0">
                <a:moveTo>
                  <a:pt x="0" y="345039"/>
                </a:moveTo>
                <a:cubicBezTo>
                  <a:pt x="-8861" y="143362"/>
                  <a:pt x="171979" y="-25064"/>
                  <a:pt x="345039" y="0"/>
                </a:cubicBezTo>
                <a:cubicBezTo>
                  <a:pt x="575297" y="-61084"/>
                  <a:pt x="799437" y="12498"/>
                  <a:pt x="920408" y="0"/>
                </a:cubicBezTo>
                <a:cubicBezTo>
                  <a:pt x="1041379" y="-12498"/>
                  <a:pt x="1185447" y="10659"/>
                  <a:pt x="1369195" y="0"/>
                </a:cubicBezTo>
                <a:cubicBezTo>
                  <a:pt x="1552943" y="-10659"/>
                  <a:pt x="1728627" y="40536"/>
                  <a:pt x="1944564" y="0"/>
                </a:cubicBezTo>
                <a:cubicBezTo>
                  <a:pt x="2160501" y="-40536"/>
                  <a:pt x="2214545" y="29914"/>
                  <a:pt x="2456643" y="0"/>
                </a:cubicBezTo>
                <a:cubicBezTo>
                  <a:pt x="2698741" y="-29914"/>
                  <a:pt x="2775897" y="61001"/>
                  <a:pt x="2968721" y="0"/>
                </a:cubicBezTo>
                <a:cubicBezTo>
                  <a:pt x="3161545" y="-61001"/>
                  <a:pt x="3347583" y="39424"/>
                  <a:pt x="3480799" y="0"/>
                </a:cubicBezTo>
                <a:cubicBezTo>
                  <a:pt x="3614015" y="-39424"/>
                  <a:pt x="3802207" y="18606"/>
                  <a:pt x="4056168" y="0"/>
                </a:cubicBezTo>
                <a:cubicBezTo>
                  <a:pt x="4310129" y="-18606"/>
                  <a:pt x="4519983" y="47202"/>
                  <a:pt x="4758118" y="0"/>
                </a:cubicBezTo>
                <a:cubicBezTo>
                  <a:pt x="4996253" y="-47202"/>
                  <a:pt x="5042685" y="902"/>
                  <a:pt x="5270196" y="0"/>
                </a:cubicBezTo>
                <a:cubicBezTo>
                  <a:pt x="5497707" y="-902"/>
                  <a:pt x="5686084" y="54414"/>
                  <a:pt x="5845565" y="0"/>
                </a:cubicBezTo>
                <a:cubicBezTo>
                  <a:pt x="6005046" y="-54414"/>
                  <a:pt x="6498639" y="88138"/>
                  <a:pt x="6674096" y="0"/>
                </a:cubicBezTo>
                <a:cubicBezTo>
                  <a:pt x="6850772" y="-2154"/>
                  <a:pt x="6972035" y="175507"/>
                  <a:pt x="7019135" y="345039"/>
                </a:cubicBezTo>
                <a:cubicBezTo>
                  <a:pt x="7061781" y="524338"/>
                  <a:pt x="7005274" y="631303"/>
                  <a:pt x="7019135" y="791276"/>
                </a:cubicBezTo>
                <a:cubicBezTo>
                  <a:pt x="7032996" y="951249"/>
                  <a:pt x="6979240" y="1039372"/>
                  <a:pt x="7019135" y="1265115"/>
                </a:cubicBezTo>
                <a:cubicBezTo>
                  <a:pt x="7059030" y="1490858"/>
                  <a:pt x="6967863" y="1498113"/>
                  <a:pt x="7019135" y="1725153"/>
                </a:cubicBezTo>
                <a:cubicBezTo>
                  <a:pt x="6991453" y="1918693"/>
                  <a:pt x="6842466" y="2053396"/>
                  <a:pt x="6674096" y="2070192"/>
                </a:cubicBezTo>
                <a:cubicBezTo>
                  <a:pt x="6511367" y="2121437"/>
                  <a:pt x="6316846" y="2026597"/>
                  <a:pt x="6225308" y="2070192"/>
                </a:cubicBezTo>
                <a:cubicBezTo>
                  <a:pt x="6133770" y="2113787"/>
                  <a:pt x="5945449" y="2027231"/>
                  <a:pt x="5776521" y="2070192"/>
                </a:cubicBezTo>
                <a:cubicBezTo>
                  <a:pt x="5607593" y="2113153"/>
                  <a:pt x="5423299" y="2024859"/>
                  <a:pt x="5137861" y="2070192"/>
                </a:cubicBezTo>
                <a:cubicBezTo>
                  <a:pt x="4852423" y="2115525"/>
                  <a:pt x="4853063" y="2031374"/>
                  <a:pt x="4752364" y="2070192"/>
                </a:cubicBezTo>
                <a:cubicBezTo>
                  <a:pt x="4651665" y="2109010"/>
                  <a:pt x="4423465" y="2007953"/>
                  <a:pt x="4113705" y="2070192"/>
                </a:cubicBezTo>
                <a:cubicBezTo>
                  <a:pt x="3803945" y="2132431"/>
                  <a:pt x="3913548" y="2046087"/>
                  <a:pt x="3728208" y="2070192"/>
                </a:cubicBezTo>
                <a:cubicBezTo>
                  <a:pt x="3542868" y="2094297"/>
                  <a:pt x="3483231" y="2026974"/>
                  <a:pt x="3279420" y="2070192"/>
                </a:cubicBezTo>
                <a:cubicBezTo>
                  <a:pt x="3075609" y="2113410"/>
                  <a:pt x="2981883" y="2065502"/>
                  <a:pt x="2830632" y="2070192"/>
                </a:cubicBezTo>
                <a:cubicBezTo>
                  <a:pt x="2679381" y="2074882"/>
                  <a:pt x="2401640" y="2049220"/>
                  <a:pt x="2128682" y="2070192"/>
                </a:cubicBezTo>
                <a:cubicBezTo>
                  <a:pt x="1855724" y="2091164"/>
                  <a:pt x="1839077" y="2042561"/>
                  <a:pt x="1553314" y="2070192"/>
                </a:cubicBezTo>
                <a:cubicBezTo>
                  <a:pt x="1267551" y="2097823"/>
                  <a:pt x="1278322" y="2068841"/>
                  <a:pt x="1167816" y="2070192"/>
                </a:cubicBezTo>
                <a:cubicBezTo>
                  <a:pt x="1057310" y="2071543"/>
                  <a:pt x="703559" y="1994791"/>
                  <a:pt x="345039" y="2070192"/>
                </a:cubicBezTo>
                <a:cubicBezTo>
                  <a:pt x="165526" y="2110426"/>
                  <a:pt x="5328" y="1956300"/>
                  <a:pt x="0" y="1725153"/>
                </a:cubicBezTo>
                <a:cubicBezTo>
                  <a:pt x="-33402" y="1590072"/>
                  <a:pt x="29227" y="1447420"/>
                  <a:pt x="0" y="1251314"/>
                </a:cubicBezTo>
                <a:cubicBezTo>
                  <a:pt x="-29227" y="1055208"/>
                  <a:pt x="20966" y="914090"/>
                  <a:pt x="0" y="777475"/>
                </a:cubicBezTo>
                <a:cubicBezTo>
                  <a:pt x="-20966" y="640860"/>
                  <a:pt x="7108" y="515352"/>
                  <a:pt x="0" y="345039"/>
                </a:cubicBezTo>
                <a:close/>
              </a:path>
              <a:path w="7019135" h="2070192" stroke="0" extrusionOk="0">
                <a:moveTo>
                  <a:pt x="0" y="345039"/>
                </a:moveTo>
                <a:cubicBezTo>
                  <a:pt x="18722" y="181666"/>
                  <a:pt x="181935" y="22235"/>
                  <a:pt x="345039" y="0"/>
                </a:cubicBezTo>
                <a:cubicBezTo>
                  <a:pt x="565759" y="-1601"/>
                  <a:pt x="864183" y="43851"/>
                  <a:pt x="1046989" y="0"/>
                </a:cubicBezTo>
                <a:cubicBezTo>
                  <a:pt x="1229795" y="-43851"/>
                  <a:pt x="1273009" y="31213"/>
                  <a:pt x="1432486" y="0"/>
                </a:cubicBezTo>
                <a:cubicBezTo>
                  <a:pt x="1591963" y="-31213"/>
                  <a:pt x="1683699" y="35826"/>
                  <a:pt x="1881274" y="0"/>
                </a:cubicBezTo>
                <a:cubicBezTo>
                  <a:pt x="2078849" y="-35826"/>
                  <a:pt x="2126559" y="28319"/>
                  <a:pt x="2330061" y="0"/>
                </a:cubicBezTo>
                <a:cubicBezTo>
                  <a:pt x="2533563" y="-28319"/>
                  <a:pt x="2691267" y="15521"/>
                  <a:pt x="2905430" y="0"/>
                </a:cubicBezTo>
                <a:cubicBezTo>
                  <a:pt x="3119593" y="-15521"/>
                  <a:pt x="3248231" y="17360"/>
                  <a:pt x="3544090" y="0"/>
                </a:cubicBezTo>
                <a:cubicBezTo>
                  <a:pt x="3839949" y="-17360"/>
                  <a:pt x="3903030" y="49240"/>
                  <a:pt x="3992877" y="0"/>
                </a:cubicBezTo>
                <a:cubicBezTo>
                  <a:pt x="4082724" y="-49240"/>
                  <a:pt x="4257773" y="5136"/>
                  <a:pt x="4504956" y="0"/>
                </a:cubicBezTo>
                <a:cubicBezTo>
                  <a:pt x="4752139" y="-5136"/>
                  <a:pt x="4801197" y="509"/>
                  <a:pt x="5017034" y="0"/>
                </a:cubicBezTo>
                <a:cubicBezTo>
                  <a:pt x="5232871" y="-509"/>
                  <a:pt x="5572477" y="17714"/>
                  <a:pt x="5718984" y="0"/>
                </a:cubicBezTo>
                <a:cubicBezTo>
                  <a:pt x="5865491" y="-17714"/>
                  <a:pt x="6376100" y="86509"/>
                  <a:pt x="6674096" y="0"/>
                </a:cubicBezTo>
                <a:cubicBezTo>
                  <a:pt x="6857380" y="44868"/>
                  <a:pt x="7008249" y="159328"/>
                  <a:pt x="7019135" y="345039"/>
                </a:cubicBezTo>
                <a:cubicBezTo>
                  <a:pt x="7028895" y="548697"/>
                  <a:pt x="6966761" y="713500"/>
                  <a:pt x="7019135" y="818878"/>
                </a:cubicBezTo>
                <a:cubicBezTo>
                  <a:pt x="7071509" y="924256"/>
                  <a:pt x="6989859" y="1115572"/>
                  <a:pt x="7019135" y="1292717"/>
                </a:cubicBezTo>
                <a:cubicBezTo>
                  <a:pt x="7048411" y="1469862"/>
                  <a:pt x="6988469" y="1516115"/>
                  <a:pt x="7019135" y="1725153"/>
                </a:cubicBezTo>
                <a:cubicBezTo>
                  <a:pt x="7010003" y="1886017"/>
                  <a:pt x="6852411" y="2084820"/>
                  <a:pt x="6674096" y="2070192"/>
                </a:cubicBezTo>
                <a:cubicBezTo>
                  <a:pt x="6385849" y="2110203"/>
                  <a:pt x="6333928" y="2028407"/>
                  <a:pt x="6035437" y="2070192"/>
                </a:cubicBezTo>
                <a:cubicBezTo>
                  <a:pt x="5736946" y="2111977"/>
                  <a:pt x="5755235" y="2039299"/>
                  <a:pt x="5649940" y="2070192"/>
                </a:cubicBezTo>
                <a:cubicBezTo>
                  <a:pt x="5544645" y="2101085"/>
                  <a:pt x="5384256" y="2063764"/>
                  <a:pt x="5201152" y="2070192"/>
                </a:cubicBezTo>
                <a:cubicBezTo>
                  <a:pt x="5018048" y="2076620"/>
                  <a:pt x="4820763" y="2003959"/>
                  <a:pt x="4625783" y="2070192"/>
                </a:cubicBezTo>
                <a:cubicBezTo>
                  <a:pt x="4430803" y="2136425"/>
                  <a:pt x="4200795" y="2029179"/>
                  <a:pt x="3923833" y="2070192"/>
                </a:cubicBezTo>
                <a:cubicBezTo>
                  <a:pt x="3646871" y="2111205"/>
                  <a:pt x="3449501" y="2058521"/>
                  <a:pt x="3221883" y="2070192"/>
                </a:cubicBezTo>
                <a:cubicBezTo>
                  <a:pt x="2994265" y="2081863"/>
                  <a:pt x="2706281" y="2008247"/>
                  <a:pt x="2519933" y="2070192"/>
                </a:cubicBezTo>
                <a:cubicBezTo>
                  <a:pt x="2333585" y="2132137"/>
                  <a:pt x="2062654" y="2017049"/>
                  <a:pt x="1881274" y="2070192"/>
                </a:cubicBezTo>
                <a:cubicBezTo>
                  <a:pt x="1699894" y="2123335"/>
                  <a:pt x="1621096" y="2030951"/>
                  <a:pt x="1369195" y="2070192"/>
                </a:cubicBezTo>
                <a:cubicBezTo>
                  <a:pt x="1117294" y="2109433"/>
                  <a:pt x="1087649" y="2050634"/>
                  <a:pt x="857117" y="2070192"/>
                </a:cubicBezTo>
                <a:cubicBezTo>
                  <a:pt x="626585" y="2089750"/>
                  <a:pt x="533221" y="2069226"/>
                  <a:pt x="345039" y="2070192"/>
                </a:cubicBezTo>
                <a:cubicBezTo>
                  <a:pt x="157477" y="2018000"/>
                  <a:pt x="55670" y="1910992"/>
                  <a:pt x="0" y="1725153"/>
                </a:cubicBezTo>
                <a:cubicBezTo>
                  <a:pt x="-26528" y="1627559"/>
                  <a:pt x="35601" y="1484151"/>
                  <a:pt x="0" y="1265115"/>
                </a:cubicBezTo>
                <a:cubicBezTo>
                  <a:pt x="-35601" y="1046079"/>
                  <a:pt x="40943" y="957017"/>
                  <a:pt x="0" y="846480"/>
                </a:cubicBezTo>
                <a:cubicBezTo>
                  <a:pt x="-40943" y="735944"/>
                  <a:pt x="8343" y="589653"/>
                  <a:pt x="0" y="345039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2DEBDA2B-8228-01C9-21DA-761458F5EECE}"/>
              </a:ext>
            </a:extLst>
          </p:cNvPr>
          <p:cNvSpPr txBox="1"/>
          <p:nvPr/>
        </p:nvSpPr>
        <p:spPr>
          <a:xfrm>
            <a:off x="404038" y="5823857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Hier ben ik trots op: </a:t>
            </a:r>
            <a:r>
              <a:rPr lang="nl-NL" sz="1200" dirty="0">
                <a:latin typeface="Museo Sans 500" panose="02000000000000000000" pitchFamily="50" charset="0"/>
              </a:rPr>
              <a:t>Dit kan ik al, of dit heb ik de afgelopen periode bereikt</a:t>
            </a:r>
            <a:endParaRPr lang="nl-NL" sz="1200" b="1" dirty="0">
              <a:latin typeface="Museo Sans 500" panose="02000000000000000000" pitchFamily="50" charset="0"/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C42F2CEC-C237-CB2F-C26E-7594F347C16B}"/>
              </a:ext>
            </a:extLst>
          </p:cNvPr>
          <p:cNvSpPr txBox="1"/>
          <p:nvPr/>
        </p:nvSpPr>
        <p:spPr>
          <a:xfrm>
            <a:off x="435314" y="6077959"/>
            <a:ext cx="66134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35" name="Rechthoek: afgeronde hoeken 34">
            <a:extLst>
              <a:ext uri="{FF2B5EF4-FFF2-40B4-BE49-F238E27FC236}">
                <a16:creationId xmlns:a16="http://schemas.microsoft.com/office/drawing/2014/main" id="{EC15EC12-66CD-9D4A-E107-6BC745F32D05}"/>
              </a:ext>
            </a:extLst>
          </p:cNvPr>
          <p:cNvSpPr/>
          <p:nvPr/>
        </p:nvSpPr>
        <p:spPr>
          <a:xfrm>
            <a:off x="270263" y="8063260"/>
            <a:ext cx="3673087" cy="2335381"/>
          </a:xfrm>
          <a:custGeom>
            <a:avLst/>
            <a:gdLst>
              <a:gd name="connsiteX0" fmla="*/ 0 w 3673087"/>
              <a:gd name="connsiteY0" fmla="*/ 293978 h 2335381"/>
              <a:gd name="connsiteX1" fmla="*/ 293978 w 3673087"/>
              <a:gd name="connsiteY1" fmla="*/ 0 h 2335381"/>
              <a:gd name="connsiteX2" fmla="*/ 839018 w 3673087"/>
              <a:gd name="connsiteY2" fmla="*/ 0 h 2335381"/>
              <a:gd name="connsiteX3" fmla="*/ 1322355 w 3673087"/>
              <a:gd name="connsiteY3" fmla="*/ 0 h 2335381"/>
              <a:gd name="connsiteX4" fmla="*/ 1867395 w 3673087"/>
              <a:gd name="connsiteY4" fmla="*/ 0 h 2335381"/>
              <a:gd name="connsiteX5" fmla="*/ 2350732 w 3673087"/>
              <a:gd name="connsiteY5" fmla="*/ 0 h 2335381"/>
              <a:gd name="connsiteX6" fmla="*/ 2895772 w 3673087"/>
              <a:gd name="connsiteY6" fmla="*/ 0 h 2335381"/>
              <a:gd name="connsiteX7" fmla="*/ 3379109 w 3673087"/>
              <a:gd name="connsiteY7" fmla="*/ 0 h 2335381"/>
              <a:gd name="connsiteX8" fmla="*/ 3673087 w 3673087"/>
              <a:gd name="connsiteY8" fmla="*/ 293978 h 2335381"/>
              <a:gd name="connsiteX9" fmla="*/ 3673087 w 3673087"/>
              <a:gd name="connsiteY9" fmla="*/ 893927 h 2335381"/>
              <a:gd name="connsiteX10" fmla="*/ 3673087 w 3673087"/>
              <a:gd name="connsiteY10" fmla="*/ 1511351 h 2335381"/>
              <a:gd name="connsiteX11" fmla="*/ 3673087 w 3673087"/>
              <a:gd name="connsiteY11" fmla="*/ 2041403 h 2335381"/>
              <a:gd name="connsiteX12" fmla="*/ 3379109 w 3673087"/>
              <a:gd name="connsiteY12" fmla="*/ 2335381 h 2335381"/>
              <a:gd name="connsiteX13" fmla="*/ 2864921 w 3673087"/>
              <a:gd name="connsiteY13" fmla="*/ 2335381 h 2335381"/>
              <a:gd name="connsiteX14" fmla="*/ 2381583 w 3673087"/>
              <a:gd name="connsiteY14" fmla="*/ 2335381 h 2335381"/>
              <a:gd name="connsiteX15" fmla="*/ 1898246 w 3673087"/>
              <a:gd name="connsiteY15" fmla="*/ 2335381 h 2335381"/>
              <a:gd name="connsiteX16" fmla="*/ 1384058 w 3673087"/>
              <a:gd name="connsiteY16" fmla="*/ 2335381 h 2335381"/>
              <a:gd name="connsiteX17" fmla="*/ 808167 w 3673087"/>
              <a:gd name="connsiteY17" fmla="*/ 2335381 h 2335381"/>
              <a:gd name="connsiteX18" fmla="*/ 293978 w 3673087"/>
              <a:gd name="connsiteY18" fmla="*/ 2335381 h 2335381"/>
              <a:gd name="connsiteX19" fmla="*/ 0 w 3673087"/>
              <a:gd name="connsiteY19" fmla="*/ 2041403 h 2335381"/>
              <a:gd name="connsiteX20" fmla="*/ 0 w 3673087"/>
              <a:gd name="connsiteY20" fmla="*/ 1458928 h 2335381"/>
              <a:gd name="connsiteX21" fmla="*/ 0 w 3673087"/>
              <a:gd name="connsiteY21" fmla="*/ 893927 h 2335381"/>
              <a:gd name="connsiteX22" fmla="*/ 0 w 3673087"/>
              <a:gd name="connsiteY22" fmla="*/ 293978 h 233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673087" h="2335381" fill="none" extrusionOk="0">
                <a:moveTo>
                  <a:pt x="0" y="293978"/>
                </a:moveTo>
                <a:cubicBezTo>
                  <a:pt x="814" y="128212"/>
                  <a:pt x="93245" y="-9840"/>
                  <a:pt x="293978" y="0"/>
                </a:cubicBezTo>
                <a:cubicBezTo>
                  <a:pt x="544242" y="-47627"/>
                  <a:pt x="580560" y="28428"/>
                  <a:pt x="839018" y="0"/>
                </a:cubicBezTo>
                <a:cubicBezTo>
                  <a:pt x="1097476" y="-28428"/>
                  <a:pt x="1170420" y="7114"/>
                  <a:pt x="1322355" y="0"/>
                </a:cubicBezTo>
                <a:cubicBezTo>
                  <a:pt x="1474290" y="-7114"/>
                  <a:pt x="1624525" y="55744"/>
                  <a:pt x="1867395" y="0"/>
                </a:cubicBezTo>
                <a:cubicBezTo>
                  <a:pt x="2110265" y="-55744"/>
                  <a:pt x="2213790" y="45329"/>
                  <a:pt x="2350732" y="0"/>
                </a:cubicBezTo>
                <a:cubicBezTo>
                  <a:pt x="2487674" y="-45329"/>
                  <a:pt x="2772360" y="22019"/>
                  <a:pt x="2895772" y="0"/>
                </a:cubicBezTo>
                <a:cubicBezTo>
                  <a:pt x="3019184" y="-22019"/>
                  <a:pt x="3218583" y="13239"/>
                  <a:pt x="3379109" y="0"/>
                </a:cubicBezTo>
                <a:cubicBezTo>
                  <a:pt x="3567476" y="12629"/>
                  <a:pt x="3655252" y="150606"/>
                  <a:pt x="3673087" y="293978"/>
                </a:cubicBezTo>
                <a:cubicBezTo>
                  <a:pt x="3681452" y="443455"/>
                  <a:pt x="3669709" y="728748"/>
                  <a:pt x="3673087" y="893927"/>
                </a:cubicBezTo>
                <a:cubicBezTo>
                  <a:pt x="3676465" y="1059106"/>
                  <a:pt x="3661383" y="1337113"/>
                  <a:pt x="3673087" y="1511351"/>
                </a:cubicBezTo>
                <a:cubicBezTo>
                  <a:pt x="3684791" y="1685589"/>
                  <a:pt x="3647554" y="1915339"/>
                  <a:pt x="3673087" y="2041403"/>
                </a:cubicBezTo>
                <a:cubicBezTo>
                  <a:pt x="3675964" y="2184735"/>
                  <a:pt x="3537685" y="2303716"/>
                  <a:pt x="3379109" y="2335381"/>
                </a:cubicBezTo>
                <a:cubicBezTo>
                  <a:pt x="3205776" y="2385011"/>
                  <a:pt x="3079492" y="2276779"/>
                  <a:pt x="2864921" y="2335381"/>
                </a:cubicBezTo>
                <a:cubicBezTo>
                  <a:pt x="2650350" y="2393983"/>
                  <a:pt x="2497222" y="2285314"/>
                  <a:pt x="2381583" y="2335381"/>
                </a:cubicBezTo>
                <a:cubicBezTo>
                  <a:pt x="2265944" y="2385448"/>
                  <a:pt x="2070321" y="2332442"/>
                  <a:pt x="1898246" y="2335381"/>
                </a:cubicBezTo>
                <a:cubicBezTo>
                  <a:pt x="1726171" y="2338320"/>
                  <a:pt x="1543998" y="2305613"/>
                  <a:pt x="1384058" y="2335381"/>
                </a:cubicBezTo>
                <a:cubicBezTo>
                  <a:pt x="1224118" y="2365149"/>
                  <a:pt x="955771" y="2308195"/>
                  <a:pt x="808167" y="2335381"/>
                </a:cubicBezTo>
                <a:cubicBezTo>
                  <a:pt x="660563" y="2362567"/>
                  <a:pt x="428538" y="2318614"/>
                  <a:pt x="293978" y="2335381"/>
                </a:cubicBezTo>
                <a:cubicBezTo>
                  <a:pt x="139512" y="2319340"/>
                  <a:pt x="-27148" y="2232394"/>
                  <a:pt x="0" y="2041403"/>
                </a:cubicBezTo>
                <a:cubicBezTo>
                  <a:pt x="-3365" y="1832732"/>
                  <a:pt x="16823" y="1610786"/>
                  <a:pt x="0" y="1458928"/>
                </a:cubicBezTo>
                <a:cubicBezTo>
                  <a:pt x="-16823" y="1307071"/>
                  <a:pt x="64259" y="1060115"/>
                  <a:pt x="0" y="893927"/>
                </a:cubicBezTo>
                <a:cubicBezTo>
                  <a:pt x="-64259" y="727739"/>
                  <a:pt x="49831" y="575388"/>
                  <a:pt x="0" y="293978"/>
                </a:cubicBezTo>
                <a:close/>
              </a:path>
              <a:path w="3673087" h="2335381" stroke="0" extrusionOk="0">
                <a:moveTo>
                  <a:pt x="0" y="293978"/>
                </a:moveTo>
                <a:cubicBezTo>
                  <a:pt x="22235" y="163907"/>
                  <a:pt x="142143" y="8523"/>
                  <a:pt x="293978" y="0"/>
                </a:cubicBezTo>
                <a:cubicBezTo>
                  <a:pt x="570189" y="-57745"/>
                  <a:pt x="753260" y="38768"/>
                  <a:pt x="869869" y="0"/>
                </a:cubicBezTo>
                <a:cubicBezTo>
                  <a:pt x="986478" y="-38768"/>
                  <a:pt x="1115867" y="18994"/>
                  <a:pt x="1291504" y="0"/>
                </a:cubicBezTo>
                <a:cubicBezTo>
                  <a:pt x="1467141" y="-18994"/>
                  <a:pt x="1574785" y="29357"/>
                  <a:pt x="1743990" y="0"/>
                </a:cubicBezTo>
                <a:cubicBezTo>
                  <a:pt x="1913195" y="-29357"/>
                  <a:pt x="2043331" y="54295"/>
                  <a:pt x="2196475" y="0"/>
                </a:cubicBezTo>
                <a:cubicBezTo>
                  <a:pt x="2349620" y="-54295"/>
                  <a:pt x="2536396" y="31322"/>
                  <a:pt x="2710664" y="0"/>
                </a:cubicBezTo>
                <a:cubicBezTo>
                  <a:pt x="2884932" y="-31322"/>
                  <a:pt x="3156727" y="74620"/>
                  <a:pt x="3379109" y="0"/>
                </a:cubicBezTo>
                <a:cubicBezTo>
                  <a:pt x="3550155" y="-26390"/>
                  <a:pt x="3719024" y="138777"/>
                  <a:pt x="3673087" y="293978"/>
                </a:cubicBezTo>
                <a:cubicBezTo>
                  <a:pt x="3697656" y="516726"/>
                  <a:pt x="3616451" y="724280"/>
                  <a:pt x="3673087" y="911402"/>
                </a:cubicBezTo>
                <a:cubicBezTo>
                  <a:pt x="3729723" y="1098524"/>
                  <a:pt x="3655316" y="1311772"/>
                  <a:pt x="3673087" y="1528825"/>
                </a:cubicBezTo>
                <a:cubicBezTo>
                  <a:pt x="3690858" y="1745878"/>
                  <a:pt x="3654541" y="1822112"/>
                  <a:pt x="3673087" y="2041403"/>
                </a:cubicBezTo>
                <a:cubicBezTo>
                  <a:pt x="3670198" y="2221574"/>
                  <a:pt x="3505055" y="2351601"/>
                  <a:pt x="3379109" y="2335381"/>
                </a:cubicBezTo>
                <a:cubicBezTo>
                  <a:pt x="3265871" y="2336115"/>
                  <a:pt x="3052880" y="2272767"/>
                  <a:pt x="2834069" y="2335381"/>
                </a:cubicBezTo>
                <a:cubicBezTo>
                  <a:pt x="2615258" y="2397995"/>
                  <a:pt x="2423838" y="2314864"/>
                  <a:pt x="2289029" y="2335381"/>
                </a:cubicBezTo>
                <a:cubicBezTo>
                  <a:pt x="2154220" y="2355898"/>
                  <a:pt x="1991665" y="2330062"/>
                  <a:pt x="1836544" y="2335381"/>
                </a:cubicBezTo>
                <a:cubicBezTo>
                  <a:pt x="1681424" y="2340700"/>
                  <a:pt x="1546716" y="2328471"/>
                  <a:pt x="1414909" y="2335381"/>
                </a:cubicBezTo>
                <a:cubicBezTo>
                  <a:pt x="1283102" y="2342291"/>
                  <a:pt x="1048224" y="2311760"/>
                  <a:pt x="900720" y="2335381"/>
                </a:cubicBezTo>
                <a:cubicBezTo>
                  <a:pt x="753216" y="2359002"/>
                  <a:pt x="521381" y="2267343"/>
                  <a:pt x="293978" y="2335381"/>
                </a:cubicBezTo>
                <a:cubicBezTo>
                  <a:pt x="130040" y="2338935"/>
                  <a:pt x="-8446" y="2185774"/>
                  <a:pt x="0" y="2041403"/>
                </a:cubicBezTo>
                <a:cubicBezTo>
                  <a:pt x="-944" y="1839688"/>
                  <a:pt x="68955" y="1609666"/>
                  <a:pt x="0" y="1423980"/>
                </a:cubicBezTo>
                <a:cubicBezTo>
                  <a:pt x="-68955" y="1238294"/>
                  <a:pt x="16810" y="969376"/>
                  <a:pt x="0" y="806556"/>
                </a:cubicBezTo>
                <a:cubicBezTo>
                  <a:pt x="-16810" y="643736"/>
                  <a:pt x="14609" y="487836"/>
                  <a:pt x="0" y="293978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>
                      <a:gd name="adj" fmla="val 12588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52870032-3329-87F6-4480-607E6FFE1BF4}"/>
              </a:ext>
            </a:extLst>
          </p:cNvPr>
          <p:cNvSpPr txBox="1"/>
          <p:nvPr/>
        </p:nvSpPr>
        <p:spPr>
          <a:xfrm>
            <a:off x="361499" y="8125025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zijn mijn cijfers: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7F75D114-AB50-A86B-2697-935ED9121DE8}"/>
              </a:ext>
            </a:extLst>
          </p:cNvPr>
          <p:cNvSpPr txBox="1"/>
          <p:nvPr/>
        </p:nvSpPr>
        <p:spPr>
          <a:xfrm>
            <a:off x="367305" y="8469469"/>
            <a:ext cx="20017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Museo Sans 500" panose="02000000000000000000" pitchFamily="50" charset="0"/>
              </a:rPr>
              <a:t>Nederlands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Engels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Wiskunde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Biologié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Mens &amp; Wereld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64211146-CE1F-BECA-0BE0-F16B2F2FD5A3}"/>
              </a:ext>
            </a:extLst>
          </p:cNvPr>
          <p:cNvSpPr txBox="1"/>
          <p:nvPr/>
        </p:nvSpPr>
        <p:spPr>
          <a:xfrm>
            <a:off x="2003567" y="8474754"/>
            <a:ext cx="20017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Museo Sans 500" panose="02000000000000000000" pitchFamily="50" charset="0"/>
              </a:rPr>
              <a:t>Tekenen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Handvaardigheid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Sport en bewegen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Techniek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Leefstijl</a:t>
            </a:r>
          </a:p>
        </p:txBody>
      </p:sp>
      <p:sp>
        <p:nvSpPr>
          <p:cNvPr id="40" name="Rechthoek: afgeronde hoeken 39">
            <a:extLst>
              <a:ext uri="{FF2B5EF4-FFF2-40B4-BE49-F238E27FC236}">
                <a16:creationId xmlns:a16="http://schemas.microsoft.com/office/drawing/2014/main" id="{3F923342-4460-92C3-2F30-4EFC45070521}"/>
              </a:ext>
            </a:extLst>
          </p:cNvPr>
          <p:cNvSpPr/>
          <p:nvPr/>
        </p:nvSpPr>
        <p:spPr>
          <a:xfrm>
            <a:off x="4121298" y="8055670"/>
            <a:ext cx="3168094" cy="2335381"/>
          </a:xfrm>
          <a:custGeom>
            <a:avLst/>
            <a:gdLst>
              <a:gd name="connsiteX0" fmla="*/ 0 w 3168094"/>
              <a:gd name="connsiteY0" fmla="*/ 293978 h 2335381"/>
              <a:gd name="connsiteX1" fmla="*/ 293978 w 3168094"/>
              <a:gd name="connsiteY1" fmla="*/ 0 h 2335381"/>
              <a:gd name="connsiteX2" fmla="*/ 758403 w 3168094"/>
              <a:gd name="connsiteY2" fmla="*/ 0 h 2335381"/>
              <a:gd name="connsiteX3" fmla="*/ 1300232 w 3168094"/>
              <a:gd name="connsiteY3" fmla="*/ 0 h 2335381"/>
              <a:gd name="connsiteX4" fmla="*/ 1790458 w 3168094"/>
              <a:gd name="connsiteY4" fmla="*/ 0 h 2335381"/>
              <a:gd name="connsiteX5" fmla="*/ 2280684 w 3168094"/>
              <a:gd name="connsiteY5" fmla="*/ 0 h 2335381"/>
              <a:gd name="connsiteX6" fmla="*/ 2874116 w 3168094"/>
              <a:gd name="connsiteY6" fmla="*/ 0 h 2335381"/>
              <a:gd name="connsiteX7" fmla="*/ 3168094 w 3168094"/>
              <a:gd name="connsiteY7" fmla="*/ 293978 h 2335381"/>
              <a:gd name="connsiteX8" fmla="*/ 3168094 w 3168094"/>
              <a:gd name="connsiteY8" fmla="*/ 876453 h 2335381"/>
              <a:gd name="connsiteX9" fmla="*/ 3168094 w 3168094"/>
              <a:gd name="connsiteY9" fmla="*/ 1406505 h 2335381"/>
              <a:gd name="connsiteX10" fmla="*/ 3168094 w 3168094"/>
              <a:gd name="connsiteY10" fmla="*/ 2041403 h 2335381"/>
              <a:gd name="connsiteX11" fmla="*/ 2874116 w 3168094"/>
              <a:gd name="connsiteY11" fmla="*/ 2335381 h 2335381"/>
              <a:gd name="connsiteX12" fmla="*/ 2358088 w 3168094"/>
              <a:gd name="connsiteY12" fmla="*/ 2335381 h 2335381"/>
              <a:gd name="connsiteX13" fmla="*/ 1893664 w 3168094"/>
              <a:gd name="connsiteY13" fmla="*/ 2335381 h 2335381"/>
              <a:gd name="connsiteX14" fmla="*/ 1377636 w 3168094"/>
              <a:gd name="connsiteY14" fmla="*/ 2335381 h 2335381"/>
              <a:gd name="connsiteX15" fmla="*/ 887410 w 3168094"/>
              <a:gd name="connsiteY15" fmla="*/ 2335381 h 2335381"/>
              <a:gd name="connsiteX16" fmla="*/ 293978 w 3168094"/>
              <a:gd name="connsiteY16" fmla="*/ 2335381 h 2335381"/>
              <a:gd name="connsiteX17" fmla="*/ 0 w 3168094"/>
              <a:gd name="connsiteY17" fmla="*/ 2041403 h 2335381"/>
              <a:gd name="connsiteX18" fmla="*/ 0 w 3168094"/>
              <a:gd name="connsiteY18" fmla="*/ 1476402 h 2335381"/>
              <a:gd name="connsiteX19" fmla="*/ 0 w 3168094"/>
              <a:gd name="connsiteY19" fmla="*/ 911402 h 2335381"/>
              <a:gd name="connsiteX20" fmla="*/ 0 w 3168094"/>
              <a:gd name="connsiteY20" fmla="*/ 293978 h 233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168094" h="2335381" fill="none" extrusionOk="0">
                <a:moveTo>
                  <a:pt x="0" y="293978"/>
                </a:moveTo>
                <a:cubicBezTo>
                  <a:pt x="-7330" y="101524"/>
                  <a:pt x="130909" y="-12923"/>
                  <a:pt x="293978" y="0"/>
                </a:cubicBezTo>
                <a:cubicBezTo>
                  <a:pt x="481687" y="-45418"/>
                  <a:pt x="577313" y="27112"/>
                  <a:pt x="758403" y="0"/>
                </a:cubicBezTo>
                <a:cubicBezTo>
                  <a:pt x="939494" y="-27112"/>
                  <a:pt x="1142276" y="30966"/>
                  <a:pt x="1300232" y="0"/>
                </a:cubicBezTo>
                <a:cubicBezTo>
                  <a:pt x="1458188" y="-30966"/>
                  <a:pt x="1625790" y="29899"/>
                  <a:pt x="1790458" y="0"/>
                </a:cubicBezTo>
                <a:cubicBezTo>
                  <a:pt x="1955126" y="-29899"/>
                  <a:pt x="2109090" y="49861"/>
                  <a:pt x="2280684" y="0"/>
                </a:cubicBezTo>
                <a:cubicBezTo>
                  <a:pt x="2452278" y="-49861"/>
                  <a:pt x="2736118" y="38938"/>
                  <a:pt x="2874116" y="0"/>
                </a:cubicBezTo>
                <a:cubicBezTo>
                  <a:pt x="3037315" y="-14611"/>
                  <a:pt x="3214604" y="127674"/>
                  <a:pt x="3168094" y="293978"/>
                </a:cubicBezTo>
                <a:cubicBezTo>
                  <a:pt x="3222314" y="465452"/>
                  <a:pt x="3132750" y="697732"/>
                  <a:pt x="3168094" y="876453"/>
                </a:cubicBezTo>
                <a:cubicBezTo>
                  <a:pt x="3203438" y="1055174"/>
                  <a:pt x="3128042" y="1240149"/>
                  <a:pt x="3168094" y="1406505"/>
                </a:cubicBezTo>
                <a:cubicBezTo>
                  <a:pt x="3208146" y="1572861"/>
                  <a:pt x="3108192" y="1735240"/>
                  <a:pt x="3168094" y="2041403"/>
                </a:cubicBezTo>
                <a:cubicBezTo>
                  <a:pt x="3153584" y="2185559"/>
                  <a:pt x="3055320" y="2308392"/>
                  <a:pt x="2874116" y="2335381"/>
                </a:cubicBezTo>
                <a:cubicBezTo>
                  <a:pt x="2698291" y="2351766"/>
                  <a:pt x="2525695" y="2322088"/>
                  <a:pt x="2358088" y="2335381"/>
                </a:cubicBezTo>
                <a:cubicBezTo>
                  <a:pt x="2190481" y="2348674"/>
                  <a:pt x="2090256" y="2325639"/>
                  <a:pt x="1893664" y="2335381"/>
                </a:cubicBezTo>
                <a:cubicBezTo>
                  <a:pt x="1697072" y="2345123"/>
                  <a:pt x="1631156" y="2274047"/>
                  <a:pt x="1377636" y="2335381"/>
                </a:cubicBezTo>
                <a:cubicBezTo>
                  <a:pt x="1124116" y="2396715"/>
                  <a:pt x="1129440" y="2318108"/>
                  <a:pt x="887410" y="2335381"/>
                </a:cubicBezTo>
                <a:cubicBezTo>
                  <a:pt x="645380" y="2352654"/>
                  <a:pt x="514027" y="2294859"/>
                  <a:pt x="293978" y="2335381"/>
                </a:cubicBezTo>
                <a:cubicBezTo>
                  <a:pt x="131242" y="2341821"/>
                  <a:pt x="-6582" y="2190702"/>
                  <a:pt x="0" y="2041403"/>
                </a:cubicBezTo>
                <a:cubicBezTo>
                  <a:pt x="-32164" y="1913752"/>
                  <a:pt x="602" y="1606120"/>
                  <a:pt x="0" y="1476402"/>
                </a:cubicBezTo>
                <a:cubicBezTo>
                  <a:pt x="-602" y="1346684"/>
                  <a:pt x="45770" y="1076198"/>
                  <a:pt x="0" y="911402"/>
                </a:cubicBezTo>
                <a:cubicBezTo>
                  <a:pt x="-45770" y="746606"/>
                  <a:pt x="12236" y="582606"/>
                  <a:pt x="0" y="293978"/>
                </a:cubicBezTo>
                <a:close/>
              </a:path>
              <a:path w="3168094" h="2335381" stroke="0" extrusionOk="0">
                <a:moveTo>
                  <a:pt x="0" y="293978"/>
                </a:moveTo>
                <a:cubicBezTo>
                  <a:pt x="22235" y="163907"/>
                  <a:pt x="142143" y="8523"/>
                  <a:pt x="293978" y="0"/>
                </a:cubicBezTo>
                <a:cubicBezTo>
                  <a:pt x="468690" y="-40644"/>
                  <a:pt x="611458" y="4659"/>
                  <a:pt x="861608" y="0"/>
                </a:cubicBezTo>
                <a:cubicBezTo>
                  <a:pt x="1111758" y="-4659"/>
                  <a:pt x="1148488" y="8951"/>
                  <a:pt x="1300232" y="0"/>
                </a:cubicBezTo>
                <a:cubicBezTo>
                  <a:pt x="1451976" y="-8951"/>
                  <a:pt x="1633260" y="20539"/>
                  <a:pt x="1764657" y="0"/>
                </a:cubicBezTo>
                <a:cubicBezTo>
                  <a:pt x="1896055" y="-20539"/>
                  <a:pt x="2003971" y="47702"/>
                  <a:pt x="2229082" y="0"/>
                </a:cubicBezTo>
                <a:cubicBezTo>
                  <a:pt x="2454194" y="-47702"/>
                  <a:pt x="2682228" y="61038"/>
                  <a:pt x="2874116" y="0"/>
                </a:cubicBezTo>
                <a:cubicBezTo>
                  <a:pt x="3028018" y="-5957"/>
                  <a:pt x="3207807" y="124167"/>
                  <a:pt x="3168094" y="293978"/>
                </a:cubicBezTo>
                <a:cubicBezTo>
                  <a:pt x="3232553" y="539419"/>
                  <a:pt x="3128779" y="742421"/>
                  <a:pt x="3168094" y="911402"/>
                </a:cubicBezTo>
                <a:cubicBezTo>
                  <a:pt x="3207409" y="1080383"/>
                  <a:pt x="3138566" y="1341773"/>
                  <a:pt x="3168094" y="1476402"/>
                </a:cubicBezTo>
                <a:cubicBezTo>
                  <a:pt x="3197622" y="1611031"/>
                  <a:pt x="3112173" y="1789133"/>
                  <a:pt x="3168094" y="2041403"/>
                </a:cubicBezTo>
                <a:cubicBezTo>
                  <a:pt x="3183966" y="2210151"/>
                  <a:pt x="3010184" y="2322417"/>
                  <a:pt x="2874116" y="2335381"/>
                </a:cubicBezTo>
                <a:cubicBezTo>
                  <a:pt x="2736845" y="2335569"/>
                  <a:pt x="2493107" y="2285839"/>
                  <a:pt x="2358088" y="2335381"/>
                </a:cubicBezTo>
                <a:cubicBezTo>
                  <a:pt x="2223069" y="2384923"/>
                  <a:pt x="2103157" y="2309394"/>
                  <a:pt x="1919465" y="2335381"/>
                </a:cubicBezTo>
                <a:cubicBezTo>
                  <a:pt x="1735773" y="2361368"/>
                  <a:pt x="1635667" y="2333442"/>
                  <a:pt x="1377636" y="2335381"/>
                </a:cubicBezTo>
                <a:cubicBezTo>
                  <a:pt x="1119605" y="2337320"/>
                  <a:pt x="1038232" y="2289794"/>
                  <a:pt x="913211" y="2335381"/>
                </a:cubicBezTo>
                <a:cubicBezTo>
                  <a:pt x="788190" y="2380968"/>
                  <a:pt x="523105" y="2263981"/>
                  <a:pt x="293978" y="2335381"/>
                </a:cubicBezTo>
                <a:cubicBezTo>
                  <a:pt x="111328" y="2298346"/>
                  <a:pt x="5407" y="2237904"/>
                  <a:pt x="0" y="2041403"/>
                </a:cubicBezTo>
                <a:cubicBezTo>
                  <a:pt x="-52601" y="1850919"/>
                  <a:pt x="38031" y="1624084"/>
                  <a:pt x="0" y="1511351"/>
                </a:cubicBezTo>
                <a:cubicBezTo>
                  <a:pt x="-38031" y="1398618"/>
                  <a:pt x="39587" y="1198195"/>
                  <a:pt x="0" y="963824"/>
                </a:cubicBezTo>
                <a:cubicBezTo>
                  <a:pt x="-39587" y="729453"/>
                  <a:pt x="27986" y="565316"/>
                  <a:pt x="0" y="293978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>
                      <a:gd name="adj" fmla="val 12588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9AFD1736-1BEB-107A-313C-2AC0B155CE35}"/>
              </a:ext>
            </a:extLst>
          </p:cNvPr>
          <p:cNvSpPr txBox="1"/>
          <p:nvPr/>
        </p:nvSpPr>
        <p:spPr>
          <a:xfrm>
            <a:off x="4202203" y="8125025"/>
            <a:ext cx="2616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Flexuur heb ik gekozen: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4DC6194-CB25-055C-7D4D-1C3C75A5A783}"/>
              </a:ext>
            </a:extLst>
          </p:cNvPr>
          <p:cNvSpPr txBox="1"/>
          <p:nvPr/>
        </p:nvSpPr>
        <p:spPr>
          <a:xfrm>
            <a:off x="4227194" y="8390810"/>
            <a:ext cx="3379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3AA6A2F9-61BB-1CEC-AB3A-6899EB4A12AE}"/>
              </a:ext>
            </a:extLst>
          </p:cNvPr>
          <p:cNvSpPr txBox="1"/>
          <p:nvPr/>
        </p:nvSpPr>
        <p:spPr>
          <a:xfrm>
            <a:off x="4227194" y="9117790"/>
            <a:ext cx="3062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zijn mijn ervaringen tot nu toe: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084D70D3-783D-EB79-521A-49A0FEFFD6DB}"/>
              </a:ext>
            </a:extLst>
          </p:cNvPr>
          <p:cNvSpPr txBox="1"/>
          <p:nvPr/>
        </p:nvSpPr>
        <p:spPr>
          <a:xfrm>
            <a:off x="4205745" y="9302926"/>
            <a:ext cx="3379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7051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logram 4">
            <a:extLst>
              <a:ext uri="{FF2B5EF4-FFF2-40B4-BE49-F238E27FC236}">
                <a16:creationId xmlns:a16="http://schemas.microsoft.com/office/drawing/2014/main" id="{F2A3F7F8-8EED-2290-DDD2-F275ECA5F1A6}"/>
              </a:ext>
            </a:extLst>
          </p:cNvPr>
          <p:cNvSpPr/>
          <p:nvPr/>
        </p:nvSpPr>
        <p:spPr>
          <a:xfrm rot="9992384">
            <a:off x="4225884" y="-679364"/>
            <a:ext cx="7067550" cy="13672820"/>
          </a:xfrm>
          <a:prstGeom prst="parallelogram">
            <a:avLst/>
          </a:prstGeom>
          <a:solidFill>
            <a:srgbClr val="1D9A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F0AD889-90C1-9F08-A5E9-961C582A3B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6711">
            <a:off x="2081833" y="-1774335"/>
            <a:ext cx="5760720" cy="9364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Afbeelding 2" descr="Afbeelding met ruimte&#10;&#10;Automatisch gegenereerde beschrijving">
            <a:extLst>
              <a:ext uri="{FF2B5EF4-FFF2-40B4-BE49-F238E27FC236}">
                <a16:creationId xmlns:a16="http://schemas.microsoft.com/office/drawing/2014/main" id="{26FFF722-4A79-C447-63D3-00C3B7885D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894" y="5511535"/>
            <a:ext cx="4871669" cy="6216903"/>
          </a:xfrm>
          <a:prstGeom prst="rect">
            <a:avLst/>
          </a:prstGeom>
        </p:spPr>
      </p:pic>
      <p:sp>
        <p:nvSpPr>
          <p:cNvPr id="33" name="Rechthoek: afgeronde hoeken 32">
            <a:extLst>
              <a:ext uri="{FF2B5EF4-FFF2-40B4-BE49-F238E27FC236}">
                <a16:creationId xmlns:a16="http://schemas.microsoft.com/office/drawing/2014/main" id="{B9D1FF84-A501-A445-3C3D-F2839372A3DC}"/>
              </a:ext>
            </a:extLst>
          </p:cNvPr>
          <p:cNvSpPr/>
          <p:nvPr/>
        </p:nvSpPr>
        <p:spPr>
          <a:xfrm>
            <a:off x="287538" y="8127277"/>
            <a:ext cx="5310285" cy="2033361"/>
          </a:xfrm>
          <a:custGeom>
            <a:avLst/>
            <a:gdLst>
              <a:gd name="connsiteX0" fmla="*/ 0 w 5310285"/>
              <a:gd name="connsiteY0" fmla="*/ 179078 h 2033361"/>
              <a:gd name="connsiteX1" fmla="*/ 179078 w 5310285"/>
              <a:gd name="connsiteY1" fmla="*/ 0 h 2033361"/>
              <a:gd name="connsiteX2" fmla="*/ 630272 w 5310285"/>
              <a:gd name="connsiteY2" fmla="*/ 0 h 2033361"/>
              <a:gd name="connsiteX3" fmla="*/ 1031945 w 5310285"/>
              <a:gd name="connsiteY3" fmla="*/ 0 h 2033361"/>
              <a:gd name="connsiteX4" fmla="*/ 1532660 w 5310285"/>
              <a:gd name="connsiteY4" fmla="*/ 0 h 2033361"/>
              <a:gd name="connsiteX5" fmla="*/ 2181939 w 5310285"/>
              <a:gd name="connsiteY5" fmla="*/ 0 h 2033361"/>
              <a:gd name="connsiteX6" fmla="*/ 2732176 w 5310285"/>
              <a:gd name="connsiteY6" fmla="*/ 0 h 2033361"/>
              <a:gd name="connsiteX7" fmla="*/ 3183370 w 5310285"/>
              <a:gd name="connsiteY7" fmla="*/ 0 h 2033361"/>
              <a:gd name="connsiteX8" fmla="*/ 3733606 w 5310285"/>
              <a:gd name="connsiteY8" fmla="*/ 0 h 2033361"/>
              <a:gd name="connsiteX9" fmla="*/ 4234321 w 5310285"/>
              <a:gd name="connsiteY9" fmla="*/ 0 h 2033361"/>
              <a:gd name="connsiteX10" fmla="*/ 5131207 w 5310285"/>
              <a:gd name="connsiteY10" fmla="*/ 0 h 2033361"/>
              <a:gd name="connsiteX11" fmla="*/ 5310285 w 5310285"/>
              <a:gd name="connsiteY11" fmla="*/ 179078 h 2033361"/>
              <a:gd name="connsiteX12" fmla="*/ 5310285 w 5310285"/>
              <a:gd name="connsiteY12" fmla="*/ 720728 h 2033361"/>
              <a:gd name="connsiteX13" fmla="*/ 5310285 w 5310285"/>
              <a:gd name="connsiteY13" fmla="*/ 1262377 h 2033361"/>
              <a:gd name="connsiteX14" fmla="*/ 5310285 w 5310285"/>
              <a:gd name="connsiteY14" fmla="*/ 1854283 h 2033361"/>
              <a:gd name="connsiteX15" fmla="*/ 5131207 w 5310285"/>
              <a:gd name="connsiteY15" fmla="*/ 2033361 h 2033361"/>
              <a:gd name="connsiteX16" fmla="*/ 4630492 w 5310285"/>
              <a:gd name="connsiteY16" fmla="*/ 2033361 h 2033361"/>
              <a:gd name="connsiteX17" fmla="*/ 4030734 w 5310285"/>
              <a:gd name="connsiteY17" fmla="*/ 2033361 h 2033361"/>
              <a:gd name="connsiteX18" fmla="*/ 3430976 w 5310285"/>
              <a:gd name="connsiteY18" fmla="*/ 2033361 h 2033361"/>
              <a:gd name="connsiteX19" fmla="*/ 2880739 w 5310285"/>
              <a:gd name="connsiteY19" fmla="*/ 2033361 h 2033361"/>
              <a:gd name="connsiteX20" fmla="*/ 2330503 w 5310285"/>
              <a:gd name="connsiteY20" fmla="*/ 2033361 h 2033361"/>
              <a:gd name="connsiteX21" fmla="*/ 1780266 w 5310285"/>
              <a:gd name="connsiteY21" fmla="*/ 2033361 h 2033361"/>
              <a:gd name="connsiteX22" fmla="*/ 1230030 w 5310285"/>
              <a:gd name="connsiteY22" fmla="*/ 2033361 h 2033361"/>
              <a:gd name="connsiteX23" fmla="*/ 778836 w 5310285"/>
              <a:gd name="connsiteY23" fmla="*/ 2033361 h 2033361"/>
              <a:gd name="connsiteX24" fmla="*/ 179078 w 5310285"/>
              <a:gd name="connsiteY24" fmla="*/ 2033361 h 2033361"/>
              <a:gd name="connsiteX25" fmla="*/ 0 w 5310285"/>
              <a:gd name="connsiteY25" fmla="*/ 1854283 h 2033361"/>
              <a:gd name="connsiteX26" fmla="*/ 0 w 5310285"/>
              <a:gd name="connsiteY26" fmla="*/ 1295881 h 2033361"/>
              <a:gd name="connsiteX27" fmla="*/ 0 w 5310285"/>
              <a:gd name="connsiteY27" fmla="*/ 770984 h 2033361"/>
              <a:gd name="connsiteX28" fmla="*/ 0 w 5310285"/>
              <a:gd name="connsiteY28" fmla="*/ 179078 h 2033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310285" h="2033361" fill="none" extrusionOk="0">
                <a:moveTo>
                  <a:pt x="0" y="179078"/>
                </a:moveTo>
                <a:cubicBezTo>
                  <a:pt x="-13644" y="105869"/>
                  <a:pt x="79145" y="-9668"/>
                  <a:pt x="179078" y="0"/>
                </a:cubicBezTo>
                <a:cubicBezTo>
                  <a:pt x="375351" y="-43523"/>
                  <a:pt x="523291" y="53601"/>
                  <a:pt x="630272" y="0"/>
                </a:cubicBezTo>
                <a:cubicBezTo>
                  <a:pt x="737253" y="-53601"/>
                  <a:pt x="888602" y="45861"/>
                  <a:pt x="1031945" y="0"/>
                </a:cubicBezTo>
                <a:cubicBezTo>
                  <a:pt x="1175288" y="-45861"/>
                  <a:pt x="1298115" y="60003"/>
                  <a:pt x="1532660" y="0"/>
                </a:cubicBezTo>
                <a:cubicBezTo>
                  <a:pt x="1767206" y="-60003"/>
                  <a:pt x="1896979" y="36931"/>
                  <a:pt x="2181939" y="0"/>
                </a:cubicBezTo>
                <a:cubicBezTo>
                  <a:pt x="2466899" y="-36931"/>
                  <a:pt x="2578259" y="42601"/>
                  <a:pt x="2732176" y="0"/>
                </a:cubicBezTo>
                <a:cubicBezTo>
                  <a:pt x="2886093" y="-42601"/>
                  <a:pt x="3002731" y="19737"/>
                  <a:pt x="3183370" y="0"/>
                </a:cubicBezTo>
                <a:cubicBezTo>
                  <a:pt x="3364009" y="-19737"/>
                  <a:pt x="3490279" y="7453"/>
                  <a:pt x="3733606" y="0"/>
                </a:cubicBezTo>
                <a:cubicBezTo>
                  <a:pt x="3976933" y="-7453"/>
                  <a:pt x="4074148" y="43556"/>
                  <a:pt x="4234321" y="0"/>
                </a:cubicBezTo>
                <a:cubicBezTo>
                  <a:pt x="4394494" y="-43556"/>
                  <a:pt x="4782770" y="95423"/>
                  <a:pt x="5131207" y="0"/>
                </a:cubicBezTo>
                <a:cubicBezTo>
                  <a:pt x="5229695" y="7103"/>
                  <a:pt x="5306249" y="72168"/>
                  <a:pt x="5310285" y="179078"/>
                </a:cubicBezTo>
                <a:cubicBezTo>
                  <a:pt x="5349838" y="423401"/>
                  <a:pt x="5283861" y="562819"/>
                  <a:pt x="5310285" y="720728"/>
                </a:cubicBezTo>
                <a:cubicBezTo>
                  <a:pt x="5336709" y="878637"/>
                  <a:pt x="5300291" y="1126789"/>
                  <a:pt x="5310285" y="1262377"/>
                </a:cubicBezTo>
                <a:cubicBezTo>
                  <a:pt x="5320279" y="1397965"/>
                  <a:pt x="5260496" y="1657388"/>
                  <a:pt x="5310285" y="1854283"/>
                </a:cubicBezTo>
                <a:cubicBezTo>
                  <a:pt x="5310179" y="1958538"/>
                  <a:pt x="5219731" y="2024040"/>
                  <a:pt x="5131207" y="2033361"/>
                </a:cubicBezTo>
                <a:cubicBezTo>
                  <a:pt x="4903190" y="2064805"/>
                  <a:pt x="4746390" y="2009906"/>
                  <a:pt x="4630492" y="2033361"/>
                </a:cubicBezTo>
                <a:cubicBezTo>
                  <a:pt x="4514594" y="2056816"/>
                  <a:pt x="4174566" y="1994307"/>
                  <a:pt x="4030734" y="2033361"/>
                </a:cubicBezTo>
                <a:cubicBezTo>
                  <a:pt x="3886902" y="2072415"/>
                  <a:pt x="3613089" y="2013350"/>
                  <a:pt x="3430976" y="2033361"/>
                </a:cubicBezTo>
                <a:cubicBezTo>
                  <a:pt x="3248863" y="2053372"/>
                  <a:pt x="3148764" y="1990707"/>
                  <a:pt x="2880739" y="2033361"/>
                </a:cubicBezTo>
                <a:cubicBezTo>
                  <a:pt x="2612714" y="2076015"/>
                  <a:pt x="2441178" y="1990328"/>
                  <a:pt x="2330503" y="2033361"/>
                </a:cubicBezTo>
                <a:cubicBezTo>
                  <a:pt x="2219828" y="2076394"/>
                  <a:pt x="2002288" y="2015222"/>
                  <a:pt x="1780266" y="2033361"/>
                </a:cubicBezTo>
                <a:cubicBezTo>
                  <a:pt x="1558244" y="2051500"/>
                  <a:pt x="1461864" y="2016456"/>
                  <a:pt x="1230030" y="2033361"/>
                </a:cubicBezTo>
                <a:cubicBezTo>
                  <a:pt x="998196" y="2050266"/>
                  <a:pt x="951468" y="1999793"/>
                  <a:pt x="778836" y="2033361"/>
                </a:cubicBezTo>
                <a:cubicBezTo>
                  <a:pt x="606204" y="2066929"/>
                  <a:pt x="338558" y="2018833"/>
                  <a:pt x="179078" y="2033361"/>
                </a:cubicBezTo>
                <a:cubicBezTo>
                  <a:pt x="66165" y="2056135"/>
                  <a:pt x="-5305" y="1952524"/>
                  <a:pt x="0" y="1854283"/>
                </a:cubicBezTo>
                <a:cubicBezTo>
                  <a:pt x="-54113" y="1630361"/>
                  <a:pt x="66577" y="1555566"/>
                  <a:pt x="0" y="1295881"/>
                </a:cubicBezTo>
                <a:cubicBezTo>
                  <a:pt x="-66577" y="1036196"/>
                  <a:pt x="36088" y="937121"/>
                  <a:pt x="0" y="770984"/>
                </a:cubicBezTo>
                <a:cubicBezTo>
                  <a:pt x="-36088" y="604847"/>
                  <a:pt x="946" y="405120"/>
                  <a:pt x="0" y="179078"/>
                </a:cubicBezTo>
                <a:close/>
              </a:path>
              <a:path w="5310285" h="2033361" stroke="0" extrusionOk="0">
                <a:moveTo>
                  <a:pt x="0" y="179078"/>
                </a:moveTo>
                <a:cubicBezTo>
                  <a:pt x="7532" y="91114"/>
                  <a:pt x="102916" y="18415"/>
                  <a:pt x="179078" y="0"/>
                </a:cubicBezTo>
                <a:cubicBezTo>
                  <a:pt x="478148" y="-30454"/>
                  <a:pt x="582332" y="18157"/>
                  <a:pt x="828357" y="0"/>
                </a:cubicBezTo>
                <a:cubicBezTo>
                  <a:pt x="1074382" y="-18157"/>
                  <a:pt x="1088157" y="38177"/>
                  <a:pt x="1230030" y="0"/>
                </a:cubicBezTo>
                <a:cubicBezTo>
                  <a:pt x="1371903" y="-38177"/>
                  <a:pt x="1546241" y="31575"/>
                  <a:pt x="1681224" y="0"/>
                </a:cubicBezTo>
                <a:cubicBezTo>
                  <a:pt x="1816207" y="-31575"/>
                  <a:pt x="1991973" y="8163"/>
                  <a:pt x="2132418" y="0"/>
                </a:cubicBezTo>
                <a:cubicBezTo>
                  <a:pt x="2272863" y="-8163"/>
                  <a:pt x="2503400" y="28605"/>
                  <a:pt x="2682654" y="0"/>
                </a:cubicBezTo>
                <a:cubicBezTo>
                  <a:pt x="2861908" y="-28605"/>
                  <a:pt x="3029905" y="26890"/>
                  <a:pt x="3282412" y="0"/>
                </a:cubicBezTo>
                <a:cubicBezTo>
                  <a:pt x="3534919" y="-26890"/>
                  <a:pt x="3628025" y="3689"/>
                  <a:pt x="3733606" y="0"/>
                </a:cubicBezTo>
                <a:cubicBezTo>
                  <a:pt x="3839187" y="-3689"/>
                  <a:pt x="4097065" y="35845"/>
                  <a:pt x="4234321" y="0"/>
                </a:cubicBezTo>
                <a:cubicBezTo>
                  <a:pt x="4371578" y="-35845"/>
                  <a:pt x="4822845" y="9957"/>
                  <a:pt x="5131207" y="0"/>
                </a:cubicBezTo>
                <a:cubicBezTo>
                  <a:pt x="5258763" y="-7537"/>
                  <a:pt x="5330268" y="62037"/>
                  <a:pt x="5310285" y="179078"/>
                </a:cubicBezTo>
                <a:cubicBezTo>
                  <a:pt x="5333911" y="407838"/>
                  <a:pt x="5261409" y="581713"/>
                  <a:pt x="5310285" y="754232"/>
                </a:cubicBezTo>
                <a:cubicBezTo>
                  <a:pt x="5359161" y="926751"/>
                  <a:pt x="5286199" y="1051971"/>
                  <a:pt x="5310285" y="1262377"/>
                </a:cubicBezTo>
                <a:cubicBezTo>
                  <a:pt x="5334371" y="1472784"/>
                  <a:pt x="5294659" y="1696633"/>
                  <a:pt x="5310285" y="1854283"/>
                </a:cubicBezTo>
                <a:cubicBezTo>
                  <a:pt x="5333892" y="1950438"/>
                  <a:pt x="5218006" y="2014360"/>
                  <a:pt x="5131207" y="2033361"/>
                </a:cubicBezTo>
                <a:cubicBezTo>
                  <a:pt x="4955939" y="2099559"/>
                  <a:pt x="4749058" y="2013227"/>
                  <a:pt x="4481928" y="2033361"/>
                </a:cubicBezTo>
                <a:cubicBezTo>
                  <a:pt x="4214798" y="2053495"/>
                  <a:pt x="4053497" y="1989598"/>
                  <a:pt x="3931691" y="2033361"/>
                </a:cubicBezTo>
                <a:cubicBezTo>
                  <a:pt x="3809885" y="2077124"/>
                  <a:pt x="3691573" y="1997528"/>
                  <a:pt x="3480497" y="2033361"/>
                </a:cubicBezTo>
                <a:cubicBezTo>
                  <a:pt x="3269421" y="2069194"/>
                  <a:pt x="3270038" y="2010964"/>
                  <a:pt x="3078825" y="2033361"/>
                </a:cubicBezTo>
                <a:cubicBezTo>
                  <a:pt x="2887612" y="2055758"/>
                  <a:pt x="2823976" y="2001648"/>
                  <a:pt x="2627631" y="2033361"/>
                </a:cubicBezTo>
                <a:cubicBezTo>
                  <a:pt x="2431286" y="2065074"/>
                  <a:pt x="2284422" y="1982274"/>
                  <a:pt x="2077394" y="2033361"/>
                </a:cubicBezTo>
                <a:cubicBezTo>
                  <a:pt x="1870366" y="2084448"/>
                  <a:pt x="1721950" y="1993040"/>
                  <a:pt x="1428115" y="2033361"/>
                </a:cubicBezTo>
                <a:cubicBezTo>
                  <a:pt x="1134280" y="2073682"/>
                  <a:pt x="951543" y="2018864"/>
                  <a:pt x="778836" y="2033361"/>
                </a:cubicBezTo>
                <a:cubicBezTo>
                  <a:pt x="606129" y="2047858"/>
                  <a:pt x="386011" y="2000954"/>
                  <a:pt x="179078" y="2033361"/>
                </a:cubicBezTo>
                <a:cubicBezTo>
                  <a:pt x="96530" y="2012420"/>
                  <a:pt x="-18559" y="1960636"/>
                  <a:pt x="0" y="1854283"/>
                </a:cubicBezTo>
                <a:cubicBezTo>
                  <a:pt x="-53893" y="1595178"/>
                  <a:pt x="10511" y="1469963"/>
                  <a:pt x="0" y="1329385"/>
                </a:cubicBezTo>
                <a:cubicBezTo>
                  <a:pt x="-10511" y="1188807"/>
                  <a:pt x="59366" y="985647"/>
                  <a:pt x="0" y="754232"/>
                </a:cubicBezTo>
                <a:cubicBezTo>
                  <a:pt x="-59366" y="522817"/>
                  <a:pt x="8723" y="328971"/>
                  <a:pt x="0" y="179078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>
                      <a:gd name="adj" fmla="val 880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927415F-7ABF-3D49-7966-58B072FB272E}"/>
              </a:ext>
            </a:extLst>
          </p:cNvPr>
          <p:cNvSpPr txBox="1"/>
          <p:nvPr/>
        </p:nvSpPr>
        <p:spPr>
          <a:xfrm>
            <a:off x="288099" y="383154"/>
            <a:ext cx="7019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Ik geef mijn klas zoveel sterren:</a:t>
            </a:r>
          </a:p>
          <a:p>
            <a:endParaRPr lang="nl-NL" sz="1200" b="1" dirty="0">
              <a:latin typeface="Museo Sans 500" panose="02000000000000000000" pitchFamily="50" charset="0"/>
            </a:endParaRPr>
          </a:p>
          <a:p>
            <a:endParaRPr lang="nl-NL" sz="1200" dirty="0">
              <a:latin typeface="Museo Sans 500" panose="02000000000000000000" pitchFamily="50" charset="0"/>
            </a:endParaRPr>
          </a:p>
        </p:txBody>
      </p:sp>
      <p:pic>
        <p:nvPicPr>
          <p:cNvPr id="1026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8E733746-3CE2-42F2-53D1-C4DDFECF4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41" y="610039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FEB8F8F8-7DF3-40B3-B856-64BD2D159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7466">
            <a:off x="818257" y="605096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5B36C8A4-5F3A-73B7-8BC3-EF968DF13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77063">
            <a:off x="1424505" y="605095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B1A732A7-B4C5-2743-9AAC-1052E2FF8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02914">
            <a:off x="2081265" y="670460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9A995814-BB97-A2ED-4B75-AB8E1227F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5487">
            <a:off x="2682191" y="640523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E4E3B52E-9AD7-2F3D-A739-70F24F5349FC}"/>
              </a:ext>
            </a:extLst>
          </p:cNvPr>
          <p:cNvSpPr/>
          <p:nvPr/>
        </p:nvSpPr>
        <p:spPr>
          <a:xfrm>
            <a:off x="241918" y="1493733"/>
            <a:ext cx="7019130" cy="1020363"/>
          </a:xfrm>
          <a:custGeom>
            <a:avLst/>
            <a:gdLst>
              <a:gd name="connsiteX0" fmla="*/ 0 w 7019130"/>
              <a:gd name="connsiteY0" fmla="*/ 170064 h 1020363"/>
              <a:gd name="connsiteX1" fmla="*/ 170064 w 7019130"/>
              <a:gd name="connsiteY1" fmla="*/ 0 h 1020363"/>
              <a:gd name="connsiteX2" fmla="*/ 526277 w 7019130"/>
              <a:gd name="connsiteY2" fmla="*/ 0 h 1020363"/>
              <a:gd name="connsiteX3" fmla="*/ 1082861 w 7019130"/>
              <a:gd name="connsiteY3" fmla="*/ 0 h 1020363"/>
              <a:gd name="connsiteX4" fmla="*/ 1505864 w 7019130"/>
              <a:gd name="connsiteY4" fmla="*/ 0 h 1020363"/>
              <a:gd name="connsiteX5" fmla="*/ 2062448 w 7019130"/>
              <a:gd name="connsiteY5" fmla="*/ 0 h 1020363"/>
              <a:gd name="connsiteX6" fmla="*/ 2552241 w 7019130"/>
              <a:gd name="connsiteY6" fmla="*/ 0 h 1020363"/>
              <a:gd name="connsiteX7" fmla="*/ 3042035 w 7019130"/>
              <a:gd name="connsiteY7" fmla="*/ 0 h 1020363"/>
              <a:gd name="connsiteX8" fmla="*/ 3531828 w 7019130"/>
              <a:gd name="connsiteY8" fmla="*/ 0 h 1020363"/>
              <a:gd name="connsiteX9" fmla="*/ 4088412 w 7019130"/>
              <a:gd name="connsiteY9" fmla="*/ 0 h 1020363"/>
              <a:gd name="connsiteX10" fmla="*/ 4778575 w 7019130"/>
              <a:gd name="connsiteY10" fmla="*/ 0 h 1020363"/>
              <a:gd name="connsiteX11" fmla="*/ 5268369 w 7019130"/>
              <a:gd name="connsiteY11" fmla="*/ 0 h 1020363"/>
              <a:gd name="connsiteX12" fmla="*/ 5824952 w 7019130"/>
              <a:gd name="connsiteY12" fmla="*/ 0 h 1020363"/>
              <a:gd name="connsiteX13" fmla="*/ 6181166 w 7019130"/>
              <a:gd name="connsiteY13" fmla="*/ 0 h 1020363"/>
              <a:gd name="connsiteX14" fmla="*/ 6849066 w 7019130"/>
              <a:gd name="connsiteY14" fmla="*/ 0 h 1020363"/>
              <a:gd name="connsiteX15" fmla="*/ 7019130 w 7019130"/>
              <a:gd name="connsiteY15" fmla="*/ 170064 h 1020363"/>
              <a:gd name="connsiteX16" fmla="*/ 7019130 w 7019130"/>
              <a:gd name="connsiteY16" fmla="*/ 496577 h 1020363"/>
              <a:gd name="connsiteX17" fmla="*/ 7019130 w 7019130"/>
              <a:gd name="connsiteY17" fmla="*/ 850299 h 1020363"/>
              <a:gd name="connsiteX18" fmla="*/ 6849066 w 7019130"/>
              <a:gd name="connsiteY18" fmla="*/ 1020363 h 1020363"/>
              <a:gd name="connsiteX19" fmla="*/ 6426063 w 7019130"/>
              <a:gd name="connsiteY19" fmla="*/ 1020363 h 1020363"/>
              <a:gd name="connsiteX20" fmla="*/ 6003059 w 7019130"/>
              <a:gd name="connsiteY20" fmla="*/ 1020363 h 1020363"/>
              <a:gd name="connsiteX21" fmla="*/ 5379686 w 7019130"/>
              <a:gd name="connsiteY21" fmla="*/ 1020363 h 1020363"/>
              <a:gd name="connsiteX22" fmla="*/ 5023472 w 7019130"/>
              <a:gd name="connsiteY22" fmla="*/ 1020363 h 1020363"/>
              <a:gd name="connsiteX23" fmla="*/ 4400099 w 7019130"/>
              <a:gd name="connsiteY23" fmla="*/ 1020363 h 1020363"/>
              <a:gd name="connsiteX24" fmla="*/ 4043885 w 7019130"/>
              <a:gd name="connsiteY24" fmla="*/ 1020363 h 1020363"/>
              <a:gd name="connsiteX25" fmla="*/ 3620882 w 7019130"/>
              <a:gd name="connsiteY25" fmla="*/ 1020363 h 1020363"/>
              <a:gd name="connsiteX26" fmla="*/ 3197878 w 7019130"/>
              <a:gd name="connsiteY26" fmla="*/ 1020363 h 1020363"/>
              <a:gd name="connsiteX27" fmla="*/ 2507715 w 7019130"/>
              <a:gd name="connsiteY27" fmla="*/ 1020363 h 1020363"/>
              <a:gd name="connsiteX28" fmla="*/ 1951131 w 7019130"/>
              <a:gd name="connsiteY28" fmla="*/ 1020363 h 1020363"/>
              <a:gd name="connsiteX29" fmla="*/ 1594918 w 7019130"/>
              <a:gd name="connsiteY29" fmla="*/ 1020363 h 1020363"/>
              <a:gd name="connsiteX30" fmla="*/ 904754 w 7019130"/>
              <a:gd name="connsiteY30" fmla="*/ 1020363 h 1020363"/>
              <a:gd name="connsiteX31" fmla="*/ 170064 w 7019130"/>
              <a:gd name="connsiteY31" fmla="*/ 1020363 h 1020363"/>
              <a:gd name="connsiteX32" fmla="*/ 0 w 7019130"/>
              <a:gd name="connsiteY32" fmla="*/ 850299 h 1020363"/>
              <a:gd name="connsiteX33" fmla="*/ 0 w 7019130"/>
              <a:gd name="connsiteY33" fmla="*/ 530589 h 1020363"/>
              <a:gd name="connsiteX34" fmla="*/ 0 w 7019130"/>
              <a:gd name="connsiteY34" fmla="*/ 170064 h 102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019130" h="1020363" fill="none" extrusionOk="0">
                <a:moveTo>
                  <a:pt x="0" y="170064"/>
                </a:moveTo>
                <a:cubicBezTo>
                  <a:pt x="7358" y="75289"/>
                  <a:pt x="56151" y="-4316"/>
                  <a:pt x="170064" y="0"/>
                </a:cubicBezTo>
                <a:cubicBezTo>
                  <a:pt x="318455" y="-35085"/>
                  <a:pt x="401105" y="555"/>
                  <a:pt x="526277" y="0"/>
                </a:cubicBezTo>
                <a:cubicBezTo>
                  <a:pt x="651449" y="-555"/>
                  <a:pt x="841921" y="39678"/>
                  <a:pt x="1082861" y="0"/>
                </a:cubicBezTo>
                <a:cubicBezTo>
                  <a:pt x="1323801" y="-39678"/>
                  <a:pt x="1374452" y="8722"/>
                  <a:pt x="1505864" y="0"/>
                </a:cubicBezTo>
                <a:cubicBezTo>
                  <a:pt x="1637276" y="-8722"/>
                  <a:pt x="1872341" y="9071"/>
                  <a:pt x="2062448" y="0"/>
                </a:cubicBezTo>
                <a:cubicBezTo>
                  <a:pt x="2252555" y="-9071"/>
                  <a:pt x="2356711" y="34845"/>
                  <a:pt x="2552241" y="0"/>
                </a:cubicBezTo>
                <a:cubicBezTo>
                  <a:pt x="2747771" y="-34845"/>
                  <a:pt x="2892361" y="37156"/>
                  <a:pt x="3042035" y="0"/>
                </a:cubicBezTo>
                <a:cubicBezTo>
                  <a:pt x="3191709" y="-37156"/>
                  <a:pt x="3298462" y="19477"/>
                  <a:pt x="3531828" y="0"/>
                </a:cubicBezTo>
                <a:cubicBezTo>
                  <a:pt x="3765194" y="-19477"/>
                  <a:pt x="3904307" y="15765"/>
                  <a:pt x="4088412" y="0"/>
                </a:cubicBezTo>
                <a:cubicBezTo>
                  <a:pt x="4272517" y="-15765"/>
                  <a:pt x="4597050" y="54468"/>
                  <a:pt x="4778575" y="0"/>
                </a:cubicBezTo>
                <a:cubicBezTo>
                  <a:pt x="4960100" y="-54468"/>
                  <a:pt x="5095189" y="27274"/>
                  <a:pt x="5268369" y="0"/>
                </a:cubicBezTo>
                <a:cubicBezTo>
                  <a:pt x="5441549" y="-27274"/>
                  <a:pt x="5640429" y="19520"/>
                  <a:pt x="5824952" y="0"/>
                </a:cubicBezTo>
                <a:cubicBezTo>
                  <a:pt x="6009475" y="-19520"/>
                  <a:pt x="6059202" y="21851"/>
                  <a:pt x="6181166" y="0"/>
                </a:cubicBezTo>
                <a:cubicBezTo>
                  <a:pt x="6303130" y="-21851"/>
                  <a:pt x="6671209" y="15005"/>
                  <a:pt x="6849066" y="0"/>
                </a:cubicBezTo>
                <a:cubicBezTo>
                  <a:pt x="6936878" y="14658"/>
                  <a:pt x="7018865" y="83430"/>
                  <a:pt x="7019130" y="170064"/>
                </a:cubicBezTo>
                <a:cubicBezTo>
                  <a:pt x="7042449" y="302218"/>
                  <a:pt x="7014651" y="383502"/>
                  <a:pt x="7019130" y="496577"/>
                </a:cubicBezTo>
                <a:cubicBezTo>
                  <a:pt x="7023609" y="609652"/>
                  <a:pt x="6988222" y="730847"/>
                  <a:pt x="7019130" y="850299"/>
                </a:cubicBezTo>
                <a:cubicBezTo>
                  <a:pt x="7003319" y="945925"/>
                  <a:pt x="6922785" y="1005069"/>
                  <a:pt x="6849066" y="1020363"/>
                </a:cubicBezTo>
                <a:cubicBezTo>
                  <a:pt x="6646892" y="1021904"/>
                  <a:pt x="6595057" y="988322"/>
                  <a:pt x="6426063" y="1020363"/>
                </a:cubicBezTo>
                <a:cubicBezTo>
                  <a:pt x="6257069" y="1052404"/>
                  <a:pt x="6202582" y="1006405"/>
                  <a:pt x="6003059" y="1020363"/>
                </a:cubicBezTo>
                <a:cubicBezTo>
                  <a:pt x="5803536" y="1034321"/>
                  <a:pt x="5617006" y="1001202"/>
                  <a:pt x="5379686" y="1020363"/>
                </a:cubicBezTo>
                <a:cubicBezTo>
                  <a:pt x="5142366" y="1039524"/>
                  <a:pt x="5196846" y="982328"/>
                  <a:pt x="5023472" y="1020363"/>
                </a:cubicBezTo>
                <a:cubicBezTo>
                  <a:pt x="4850098" y="1058398"/>
                  <a:pt x="4640865" y="1012157"/>
                  <a:pt x="4400099" y="1020363"/>
                </a:cubicBezTo>
                <a:cubicBezTo>
                  <a:pt x="4159333" y="1028569"/>
                  <a:pt x="4128832" y="989565"/>
                  <a:pt x="4043885" y="1020363"/>
                </a:cubicBezTo>
                <a:cubicBezTo>
                  <a:pt x="3958938" y="1051161"/>
                  <a:pt x="3740930" y="975303"/>
                  <a:pt x="3620882" y="1020363"/>
                </a:cubicBezTo>
                <a:cubicBezTo>
                  <a:pt x="3500834" y="1065423"/>
                  <a:pt x="3299778" y="976204"/>
                  <a:pt x="3197878" y="1020363"/>
                </a:cubicBezTo>
                <a:cubicBezTo>
                  <a:pt x="3095978" y="1064522"/>
                  <a:pt x="2753928" y="961376"/>
                  <a:pt x="2507715" y="1020363"/>
                </a:cubicBezTo>
                <a:cubicBezTo>
                  <a:pt x="2261502" y="1079350"/>
                  <a:pt x="2114972" y="975617"/>
                  <a:pt x="1951131" y="1020363"/>
                </a:cubicBezTo>
                <a:cubicBezTo>
                  <a:pt x="1787290" y="1065109"/>
                  <a:pt x="1721492" y="987814"/>
                  <a:pt x="1594918" y="1020363"/>
                </a:cubicBezTo>
                <a:cubicBezTo>
                  <a:pt x="1468344" y="1052912"/>
                  <a:pt x="1233579" y="1017655"/>
                  <a:pt x="904754" y="1020363"/>
                </a:cubicBezTo>
                <a:cubicBezTo>
                  <a:pt x="575929" y="1023071"/>
                  <a:pt x="498945" y="969574"/>
                  <a:pt x="170064" y="1020363"/>
                </a:cubicBezTo>
                <a:cubicBezTo>
                  <a:pt x="75353" y="1003919"/>
                  <a:pt x="-6294" y="948799"/>
                  <a:pt x="0" y="850299"/>
                </a:cubicBezTo>
                <a:cubicBezTo>
                  <a:pt x="-11287" y="711269"/>
                  <a:pt x="12621" y="637158"/>
                  <a:pt x="0" y="530589"/>
                </a:cubicBezTo>
                <a:cubicBezTo>
                  <a:pt x="-12621" y="424020"/>
                  <a:pt x="8585" y="274456"/>
                  <a:pt x="0" y="170064"/>
                </a:cubicBezTo>
                <a:close/>
              </a:path>
              <a:path w="7019130" h="1020363" stroke="0" extrusionOk="0">
                <a:moveTo>
                  <a:pt x="0" y="170064"/>
                </a:moveTo>
                <a:cubicBezTo>
                  <a:pt x="13098" y="95161"/>
                  <a:pt x="83136" y="5666"/>
                  <a:pt x="170064" y="0"/>
                </a:cubicBezTo>
                <a:cubicBezTo>
                  <a:pt x="340686" y="-7741"/>
                  <a:pt x="549594" y="37898"/>
                  <a:pt x="860228" y="0"/>
                </a:cubicBezTo>
                <a:cubicBezTo>
                  <a:pt x="1170862" y="-37898"/>
                  <a:pt x="1042801" y="2753"/>
                  <a:pt x="1216441" y="0"/>
                </a:cubicBezTo>
                <a:cubicBezTo>
                  <a:pt x="1390081" y="-2753"/>
                  <a:pt x="1511472" y="47812"/>
                  <a:pt x="1639444" y="0"/>
                </a:cubicBezTo>
                <a:cubicBezTo>
                  <a:pt x="1767416" y="-47812"/>
                  <a:pt x="1928656" y="48664"/>
                  <a:pt x="2062448" y="0"/>
                </a:cubicBezTo>
                <a:cubicBezTo>
                  <a:pt x="2196240" y="-48664"/>
                  <a:pt x="2352168" y="9324"/>
                  <a:pt x="2619031" y="0"/>
                </a:cubicBezTo>
                <a:cubicBezTo>
                  <a:pt x="2885894" y="-9324"/>
                  <a:pt x="3075495" y="61431"/>
                  <a:pt x="3242405" y="0"/>
                </a:cubicBezTo>
                <a:cubicBezTo>
                  <a:pt x="3409315" y="-61431"/>
                  <a:pt x="3558554" y="13824"/>
                  <a:pt x="3665408" y="0"/>
                </a:cubicBezTo>
                <a:cubicBezTo>
                  <a:pt x="3772262" y="-13824"/>
                  <a:pt x="3969763" y="41014"/>
                  <a:pt x="4155202" y="0"/>
                </a:cubicBezTo>
                <a:cubicBezTo>
                  <a:pt x="4340641" y="-41014"/>
                  <a:pt x="4510004" y="30978"/>
                  <a:pt x="4644995" y="0"/>
                </a:cubicBezTo>
                <a:cubicBezTo>
                  <a:pt x="4779986" y="-30978"/>
                  <a:pt x="5069883" y="61242"/>
                  <a:pt x="5335159" y="0"/>
                </a:cubicBezTo>
                <a:cubicBezTo>
                  <a:pt x="5600435" y="-61242"/>
                  <a:pt x="5879604" y="31934"/>
                  <a:pt x="6025322" y="0"/>
                </a:cubicBezTo>
                <a:cubicBezTo>
                  <a:pt x="6171040" y="-31934"/>
                  <a:pt x="6640306" y="93912"/>
                  <a:pt x="6849066" y="0"/>
                </a:cubicBezTo>
                <a:cubicBezTo>
                  <a:pt x="6954928" y="17368"/>
                  <a:pt x="7012468" y="60085"/>
                  <a:pt x="7019130" y="170064"/>
                </a:cubicBezTo>
                <a:cubicBezTo>
                  <a:pt x="7040840" y="299472"/>
                  <a:pt x="7010199" y="403324"/>
                  <a:pt x="7019130" y="510182"/>
                </a:cubicBezTo>
                <a:cubicBezTo>
                  <a:pt x="7028061" y="617040"/>
                  <a:pt x="7005535" y="758398"/>
                  <a:pt x="7019130" y="850299"/>
                </a:cubicBezTo>
                <a:cubicBezTo>
                  <a:pt x="7011854" y="920563"/>
                  <a:pt x="6941582" y="1022045"/>
                  <a:pt x="6849066" y="1020363"/>
                </a:cubicBezTo>
                <a:cubicBezTo>
                  <a:pt x="6644852" y="1076680"/>
                  <a:pt x="6455185" y="967137"/>
                  <a:pt x="6225692" y="1020363"/>
                </a:cubicBezTo>
                <a:cubicBezTo>
                  <a:pt x="5996199" y="1073589"/>
                  <a:pt x="6027015" y="1014001"/>
                  <a:pt x="5869479" y="1020363"/>
                </a:cubicBezTo>
                <a:cubicBezTo>
                  <a:pt x="5711943" y="1026725"/>
                  <a:pt x="5618131" y="979500"/>
                  <a:pt x="5446476" y="1020363"/>
                </a:cubicBezTo>
                <a:cubicBezTo>
                  <a:pt x="5274821" y="1061226"/>
                  <a:pt x="5154411" y="1011910"/>
                  <a:pt x="4889892" y="1020363"/>
                </a:cubicBezTo>
                <a:cubicBezTo>
                  <a:pt x="4625373" y="1028816"/>
                  <a:pt x="4534515" y="1001014"/>
                  <a:pt x="4199729" y="1020363"/>
                </a:cubicBezTo>
                <a:cubicBezTo>
                  <a:pt x="3864943" y="1039712"/>
                  <a:pt x="3664294" y="956747"/>
                  <a:pt x="3509565" y="1020363"/>
                </a:cubicBezTo>
                <a:cubicBezTo>
                  <a:pt x="3354836" y="1083979"/>
                  <a:pt x="3137411" y="992861"/>
                  <a:pt x="2819401" y="1020363"/>
                </a:cubicBezTo>
                <a:cubicBezTo>
                  <a:pt x="2501391" y="1047865"/>
                  <a:pt x="2360541" y="1014990"/>
                  <a:pt x="2196028" y="1020363"/>
                </a:cubicBezTo>
                <a:cubicBezTo>
                  <a:pt x="2031515" y="1025736"/>
                  <a:pt x="1927104" y="988565"/>
                  <a:pt x="1706234" y="1020363"/>
                </a:cubicBezTo>
                <a:cubicBezTo>
                  <a:pt x="1485364" y="1052161"/>
                  <a:pt x="1410233" y="1008603"/>
                  <a:pt x="1216441" y="1020363"/>
                </a:cubicBezTo>
                <a:cubicBezTo>
                  <a:pt x="1022649" y="1032123"/>
                  <a:pt x="559394" y="900114"/>
                  <a:pt x="170064" y="1020363"/>
                </a:cubicBezTo>
                <a:cubicBezTo>
                  <a:pt x="77226" y="1001467"/>
                  <a:pt x="24308" y="942162"/>
                  <a:pt x="0" y="850299"/>
                </a:cubicBezTo>
                <a:cubicBezTo>
                  <a:pt x="-36730" y="768515"/>
                  <a:pt x="7034" y="653016"/>
                  <a:pt x="0" y="510182"/>
                </a:cubicBezTo>
                <a:cubicBezTo>
                  <a:pt x="-7034" y="367348"/>
                  <a:pt x="38724" y="330722"/>
                  <a:pt x="0" y="170064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328760F-A5EC-EBCA-28A8-CA3691A164FC}"/>
              </a:ext>
            </a:extLst>
          </p:cNvPr>
          <p:cNvSpPr txBox="1"/>
          <p:nvPr/>
        </p:nvSpPr>
        <p:spPr>
          <a:xfrm>
            <a:off x="333160" y="1555775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Mijn klas krijgt zoveel sterren omdat: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1DD25B9F-C915-A118-A18A-2C9832893397}"/>
              </a:ext>
            </a:extLst>
          </p:cNvPr>
          <p:cNvSpPr txBox="1"/>
          <p:nvPr/>
        </p:nvSpPr>
        <p:spPr>
          <a:xfrm>
            <a:off x="341880" y="1718310"/>
            <a:ext cx="6884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563FC46-CA27-C65E-9394-BF33AFCC5EE6}"/>
              </a:ext>
            </a:extLst>
          </p:cNvPr>
          <p:cNvSpPr txBox="1"/>
          <p:nvPr/>
        </p:nvSpPr>
        <p:spPr>
          <a:xfrm>
            <a:off x="237018" y="2621764"/>
            <a:ext cx="7019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Doelen: </a:t>
            </a:r>
            <a:r>
              <a:rPr lang="nl-NL" sz="1200" dirty="0">
                <a:latin typeface="Museo Sans 500" panose="02000000000000000000" pitchFamily="50" charset="0"/>
              </a:rPr>
              <a:t>Wat zijn je drie belangrijkste doelen voor de komende periode?</a:t>
            </a:r>
            <a:endParaRPr lang="nl-NL" sz="1200" b="1" dirty="0">
              <a:latin typeface="Museo Sans 500" panose="02000000000000000000" pitchFamily="50" charset="0"/>
            </a:endParaRPr>
          </a:p>
          <a:p>
            <a:endParaRPr lang="nl-NL" sz="1200" dirty="0">
              <a:latin typeface="Museo Sans 500" panose="02000000000000000000" pitchFamily="50" charset="0"/>
            </a:endParaRPr>
          </a:p>
        </p:txBody>
      </p:sp>
      <p:sp>
        <p:nvSpPr>
          <p:cNvPr id="21" name="Rechthoek: afgeronde hoeken 20">
            <a:extLst>
              <a:ext uri="{FF2B5EF4-FFF2-40B4-BE49-F238E27FC236}">
                <a16:creationId xmlns:a16="http://schemas.microsoft.com/office/drawing/2014/main" id="{8E2C746B-7139-9B7D-2A97-F35E72591DCE}"/>
              </a:ext>
            </a:extLst>
          </p:cNvPr>
          <p:cNvSpPr/>
          <p:nvPr/>
        </p:nvSpPr>
        <p:spPr>
          <a:xfrm>
            <a:off x="763901" y="3098224"/>
            <a:ext cx="6462614" cy="426130"/>
          </a:xfrm>
          <a:custGeom>
            <a:avLst/>
            <a:gdLst>
              <a:gd name="connsiteX0" fmla="*/ 0 w 6462614"/>
              <a:gd name="connsiteY0" fmla="*/ 71023 h 426130"/>
              <a:gd name="connsiteX1" fmla="*/ 71023 w 6462614"/>
              <a:gd name="connsiteY1" fmla="*/ 0 h 426130"/>
              <a:gd name="connsiteX2" fmla="*/ 645620 w 6462614"/>
              <a:gd name="connsiteY2" fmla="*/ 0 h 426130"/>
              <a:gd name="connsiteX3" fmla="*/ 1030600 w 6462614"/>
              <a:gd name="connsiteY3" fmla="*/ 0 h 426130"/>
              <a:gd name="connsiteX4" fmla="*/ 1415580 w 6462614"/>
              <a:gd name="connsiteY4" fmla="*/ 0 h 426130"/>
              <a:gd name="connsiteX5" fmla="*/ 1926972 w 6462614"/>
              <a:gd name="connsiteY5" fmla="*/ 0 h 426130"/>
              <a:gd name="connsiteX6" fmla="*/ 2627980 w 6462614"/>
              <a:gd name="connsiteY6" fmla="*/ 0 h 426130"/>
              <a:gd name="connsiteX7" fmla="*/ 3202577 w 6462614"/>
              <a:gd name="connsiteY7" fmla="*/ 0 h 426130"/>
              <a:gd name="connsiteX8" fmla="*/ 3650763 w 6462614"/>
              <a:gd name="connsiteY8" fmla="*/ 0 h 426130"/>
              <a:gd name="connsiteX9" fmla="*/ 4225360 w 6462614"/>
              <a:gd name="connsiteY9" fmla="*/ 0 h 426130"/>
              <a:gd name="connsiteX10" fmla="*/ 4736751 w 6462614"/>
              <a:gd name="connsiteY10" fmla="*/ 0 h 426130"/>
              <a:gd name="connsiteX11" fmla="*/ 5248143 w 6462614"/>
              <a:gd name="connsiteY11" fmla="*/ 0 h 426130"/>
              <a:gd name="connsiteX12" fmla="*/ 5759534 w 6462614"/>
              <a:gd name="connsiteY12" fmla="*/ 0 h 426130"/>
              <a:gd name="connsiteX13" fmla="*/ 6391591 w 6462614"/>
              <a:gd name="connsiteY13" fmla="*/ 0 h 426130"/>
              <a:gd name="connsiteX14" fmla="*/ 6462614 w 6462614"/>
              <a:gd name="connsiteY14" fmla="*/ 71023 h 426130"/>
              <a:gd name="connsiteX15" fmla="*/ 6462614 w 6462614"/>
              <a:gd name="connsiteY15" fmla="*/ 355107 h 426130"/>
              <a:gd name="connsiteX16" fmla="*/ 6391591 w 6462614"/>
              <a:gd name="connsiteY16" fmla="*/ 426130 h 426130"/>
              <a:gd name="connsiteX17" fmla="*/ 5880200 w 6462614"/>
              <a:gd name="connsiteY17" fmla="*/ 426130 h 426130"/>
              <a:gd name="connsiteX18" fmla="*/ 5242397 w 6462614"/>
              <a:gd name="connsiteY18" fmla="*/ 426130 h 426130"/>
              <a:gd name="connsiteX19" fmla="*/ 4604594 w 6462614"/>
              <a:gd name="connsiteY19" fmla="*/ 426130 h 426130"/>
              <a:gd name="connsiteX20" fmla="*/ 4029997 w 6462614"/>
              <a:gd name="connsiteY20" fmla="*/ 426130 h 426130"/>
              <a:gd name="connsiteX21" fmla="*/ 3455400 w 6462614"/>
              <a:gd name="connsiteY21" fmla="*/ 426130 h 426130"/>
              <a:gd name="connsiteX22" fmla="*/ 2880803 w 6462614"/>
              <a:gd name="connsiteY22" fmla="*/ 426130 h 426130"/>
              <a:gd name="connsiteX23" fmla="*/ 2306206 w 6462614"/>
              <a:gd name="connsiteY23" fmla="*/ 426130 h 426130"/>
              <a:gd name="connsiteX24" fmla="*/ 1858020 w 6462614"/>
              <a:gd name="connsiteY24" fmla="*/ 426130 h 426130"/>
              <a:gd name="connsiteX25" fmla="*/ 1220217 w 6462614"/>
              <a:gd name="connsiteY25" fmla="*/ 426130 h 426130"/>
              <a:gd name="connsiteX26" fmla="*/ 835237 w 6462614"/>
              <a:gd name="connsiteY26" fmla="*/ 426130 h 426130"/>
              <a:gd name="connsiteX27" fmla="*/ 71023 w 6462614"/>
              <a:gd name="connsiteY27" fmla="*/ 426130 h 426130"/>
              <a:gd name="connsiteX28" fmla="*/ 0 w 6462614"/>
              <a:gd name="connsiteY28" fmla="*/ 355107 h 426130"/>
              <a:gd name="connsiteX29" fmla="*/ 0 w 6462614"/>
              <a:gd name="connsiteY29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462614" h="426130" fill="none" extrusionOk="0">
                <a:moveTo>
                  <a:pt x="0" y="71023"/>
                </a:moveTo>
                <a:cubicBezTo>
                  <a:pt x="427" y="24360"/>
                  <a:pt x="38345" y="-555"/>
                  <a:pt x="71023" y="0"/>
                </a:cubicBezTo>
                <a:cubicBezTo>
                  <a:pt x="344739" y="-63724"/>
                  <a:pt x="430784" y="21290"/>
                  <a:pt x="645620" y="0"/>
                </a:cubicBezTo>
                <a:cubicBezTo>
                  <a:pt x="860456" y="-21290"/>
                  <a:pt x="889143" y="7268"/>
                  <a:pt x="1030600" y="0"/>
                </a:cubicBezTo>
                <a:cubicBezTo>
                  <a:pt x="1172057" y="-7268"/>
                  <a:pt x="1240887" y="18774"/>
                  <a:pt x="1415580" y="0"/>
                </a:cubicBezTo>
                <a:cubicBezTo>
                  <a:pt x="1590273" y="-18774"/>
                  <a:pt x="1754916" y="8481"/>
                  <a:pt x="1926972" y="0"/>
                </a:cubicBezTo>
                <a:cubicBezTo>
                  <a:pt x="2099028" y="-8481"/>
                  <a:pt x="2483950" y="65191"/>
                  <a:pt x="2627980" y="0"/>
                </a:cubicBezTo>
                <a:cubicBezTo>
                  <a:pt x="2772010" y="-65191"/>
                  <a:pt x="3035688" y="30231"/>
                  <a:pt x="3202577" y="0"/>
                </a:cubicBezTo>
                <a:cubicBezTo>
                  <a:pt x="3369466" y="-30231"/>
                  <a:pt x="3556579" y="2503"/>
                  <a:pt x="3650763" y="0"/>
                </a:cubicBezTo>
                <a:cubicBezTo>
                  <a:pt x="3744947" y="-2503"/>
                  <a:pt x="4094988" y="68087"/>
                  <a:pt x="4225360" y="0"/>
                </a:cubicBezTo>
                <a:cubicBezTo>
                  <a:pt x="4355732" y="-68087"/>
                  <a:pt x="4499211" y="12708"/>
                  <a:pt x="4736751" y="0"/>
                </a:cubicBezTo>
                <a:cubicBezTo>
                  <a:pt x="4974291" y="-12708"/>
                  <a:pt x="5116619" y="7379"/>
                  <a:pt x="5248143" y="0"/>
                </a:cubicBezTo>
                <a:cubicBezTo>
                  <a:pt x="5379667" y="-7379"/>
                  <a:pt x="5562430" y="2505"/>
                  <a:pt x="5759534" y="0"/>
                </a:cubicBezTo>
                <a:cubicBezTo>
                  <a:pt x="5956638" y="-2505"/>
                  <a:pt x="6238817" y="47258"/>
                  <a:pt x="6391591" y="0"/>
                </a:cubicBezTo>
                <a:cubicBezTo>
                  <a:pt x="6428954" y="4477"/>
                  <a:pt x="6456476" y="30380"/>
                  <a:pt x="6462614" y="71023"/>
                </a:cubicBezTo>
                <a:cubicBezTo>
                  <a:pt x="6486051" y="180751"/>
                  <a:pt x="6435544" y="285904"/>
                  <a:pt x="6462614" y="355107"/>
                </a:cubicBezTo>
                <a:cubicBezTo>
                  <a:pt x="6462490" y="400593"/>
                  <a:pt x="6422920" y="419038"/>
                  <a:pt x="6391591" y="426130"/>
                </a:cubicBezTo>
                <a:cubicBezTo>
                  <a:pt x="6145740" y="460666"/>
                  <a:pt x="6044979" y="372458"/>
                  <a:pt x="5880200" y="426130"/>
                </a:cubicBezTo>
                <a:cubicBezTo>
                  <a:pt x="5715421" y="479802"/>
                  <a:pt x="5466286" y="363063"/>
                  <a:pt x="5242397" y="426130"/>
                </a:cubicBezTo>
                <a:cubicBezTo>
                  <a:pt x="5018508" y="489197"/>
                  <a:pt x="4799315" y="419048"/>
                  <a:pt x="4604594" y="426130"/>
                </a:cubicBezTo>
                <a:cubicBezTo>
                  <a:pt x="4409873" y="433212"/>
                  <a:pt x="4154178" y="384066"/>
                  <a:pt x="4029997" y="426130"/>
                </a:cubicBezTo>
                <a:cubicBezTo>
                  <a:pt x="3905816" y="468194"/>
                  <a:pt x="3719091" y="407815"/>
                  <a:pt x="3455400" y="426130"/>
                </a:cubicBezTo>
                <a:cubicBezTo>
                  <a:pt x="3191709" y="444445"/>
                  <a:pt x="3029215" y="375173"/>
                  <a:pt x="2880803" y="426130"/>
                </a:cubicBezTo>
                <a:cubicBezTo>
                  <a:pt x="2732391" y="477087"/>
                  <a:pt x="2591385" y="376536"/>
                  <a:pt x="2306206" y="426130"/>
                </a:cubicBezTo>
                <a:cubicBezTo>
                  <a:pt x="2021027" y="475724"/>
                  <a:pt x="1984889" y="418152"/>
                  <a:pt x="1858020" y="426130"/>
                </a:cubicBezTo>
                <a:cubicBezTo>
                  <a:pt x="1731151" y="434108"/>
                  <a:pt x="1372072" y="382481"/>
                  <a:pt x="1220217" y="426130"/>
                </a:cubicBezTo>
                <a:cubicBezTo>
                  <a:pt x="1068362" y="469779"/>
                  <a:pt x="996112" y="383764"/>
                  <a:pt x="835237" y="426130"/>
                </a:cubicBezTo>
                <a:cubicBezTo>
                  <a:pt x="674362" y="468496"/>
                  <a:pt x="234959" y="375532"/>
                  <a:pt x="71023" y="426130"/>
                </a:cubicBezTo>
                <a:cubicBezTo>
                  <a:pt x="33482" y="417893"/>
                  <a:pt x="10673" y="397703"/>
                  <a:pt x="0" y="355107"/>
                </a:cubicBezTo>
                <a:cubicBezTo>
                  <a:pt x="-22893" y="261053"/>
                  <a:pt x="15482" y="131453"/>
                  <a:pt x="0" y="71023"/>
                </a:cubicBezTo>
                <a:close/>
              </a:path>
              <a:path w="6462614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390491" y="-53920"/>
                  <a:pt x="595585" y="42850"/>
                  <a:pt x="772031" y="0"/>
                </a:cubicBezTo>
                <a:cubicBezTo>
                  <a:pt x="948477" y="-42850"/>
                  <a:pt x="1050556" y="38074"/>
                  <a:pt x="1157012" y="0"/>
                </a:cubicBezTo>
                <a:cubicBezTo>
                  <a:pt x="1263468" y="-38074"/>
                  <a:pt x="1473426" y="5930"/>
                  <a:pt x="1605197" y="0"/>
                </a:cubicBezTo>
                <a:cubicBezTo>
                  <a:pt x="1736968" y="-5930"/>
                  <a:pt x="1909069" y="113"/>
                  <a:pt x="2053383" y="0"/>
                </a:cubicBezTo>
                <a:cubicBezTo>
                  <a:pt x="2197697" y="-113"/>
                  <a:pt x="2389925" y="46763"/>
                  <a:pt x="2627980" y="0"/>
                </a:cubicBezTo>
                <a:cubicBezTo>
                  <a:pt x="2866035" y="-46763"/>
                  <a:pt x="3047995" y="18869"/>
                  <a:pt x="3265783" y="0"/>
                </a:cubicBezTo>
                <a:cubicBezTo>
                  <a:pt x="3483571" y="-18869"/>
                  <a:pt x="3529592" y="25045"/>
                  <a:pt x="3713969" y="0"/>
                </a:cubicBezTo>
                <a:cubicBezTo>
                  <a:pt x="3898346" y="-25045"/>
                  <a:pt x="3971778" y="26754"/>
                  <a:pt x="4225360" y="0"/>
                </a:cubicBezTo>
                <a:cubicBezTo>
                  <a:pt x="4478942" y="-26754"/>
                  <a:pt x="4580851" y="37152"/>
                  <a:pt x="4736751" y="0"/>
                </a:cubicBezTo>
                <a:cubicBezTo>
                  <a:pt x="4892651" y="-37152"/>
                  <a:pt x="5286370" y="79607"/>
                  <a:pt x="5437760" y="0"/>
                </a:cubicBezTo>
                <a:cubicBezTo>
                  <a:pt x="5589150" y="-79607"/>
                  <a:pt x="6079778" y="100133"/>
                  <a:pt x="6391591" y="0"/>
                </a:cubicBezTo>
                <a:cubicBezTo>
                  <a:pt x="6430139" y="4172"/>
                  <a:pt x="6461118" y="32464"/>
                  <a:pt x="6462614" y="71023"/>
                </a:cubicBezTo>
                <a:cubicBezTo>
                  <a:pt x="6478721" y="138392"/>
                  <a:pt x="6457060" y="252012"/>
                  <a:pt x="6462614" y="355107"/>
                </a:cubicBezTo>
                <a:cubicBezTo>
                  <a:pt x="6471028" y="393353"/>
                  <a:pt x="6425027" y="417042"/>
                  <a:pt x="6391591" y="426130"/>
                </a:cubicBezTo>
                <a:cubicBezTo>
                  <a:pt x="6208731" y="480964"/>
                  <a:pt x="5864197" y="351993"/>
                  <a:pt x="5690583" y="426130"/>
                </a:cubicBezTo>
                <a:cubicBezTo>
                  <a:pt x="5516969" y="500267"/>
                  <a:pt x="5311359" y="394278"/>
                  <a:pt x="5115985" y="426130"/>
                </a:cubicBezTo>
                <a:cubicBezTo>
                  <a:pt x="4920611" y="457982"/>
                  <a:pt x="4824832" y="404937"/>
                  <a:pt x="4667800" y="426130"/>
                </a:cubicBezTo>
                <a:cubicBezTo>
                  <a:pt x="4510769" y="447323"/>
                  <a:pt x="4387672" y="382577"/>
                  <a:pt x="4282820" y="426130"/>
                </a:cubicBezTo>
                <a:cubicBezTo>
                  <a:pt x="4177968" y="469683"/>
                  <a:pt x="4003261" y="419022"/>
                  <a:pt x="3834634" y="426130"/>
                </a:cubicBezTo>
                <a:cubicBezTo>
                  <a:pt x="3666007" y="433238"/>
                  <a:pt x="3470268" y="421033"/>
                  <a:pt x="3260037" y="426130"/>
                </a:cubicBezTo>
                <a:cubicBezTo>
                  <a:pt x="3049806" y="431227"/>
                  <a:pt x="2826066" y="344705"/>
                  <a:pt x="2559028" y="426130"/>
                </a:cubicBezTo>
                <a:cubicBezTo>
                  <a:pt x="2291990" y="507555"/>
                  <a:pt x="2207345" y="360656"/>
                  <a:pt x="1858020" y="426130"/>
                </a:cubicBezTo>
                <a:cubicBezTo>
                  <a:pt x="1508695" y="491604"/>
                  <a:pt x="1404198" y="371347"/>
                  <a:pt x="1157012" y="426130"/>
                </a:cubicBezTo>
                <a:cubicBezTo>
                  <a:pt x="909826" y="480913"/>
                  <a:pt x="449504" y="413739"/>
                  <a:pt x="71023" y="426130"/>
                </a:cubicBezTo>
                <a:cubicBezTo>
                  <a:pt x="26510" y="426123"/>
                  <a:pt x="-1774" y="396872"/>
                  <a:pt x="0" y="355107"/>
                </a:cubicBezTo>
                <a:cubicBezTo>
                  <a:pt x="-22031" y="265571"/>
                  <a:pt x="1876" y="178396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Rechthoek: afgeronde hoeken 21">
            <a:extLst>
              <a:ext uri="{FF2B5EF4-FFF2-40B4-BE49-F238E27FC236}">
                <a16:creationId xmlns:a16="http://schemas.microsoft.com/office/drawing/2014/main" id="{BEC0170E-E273-9938-FFF4-73E39A003971}"/>
              </a:ext>
            </a:extLst>
          </p:cNvPr>
          <p:cNvSpPr/>
          <p:nvPr/>
        </p:nvSpPr>
        <p:spPr>
          <a:xfrm>
            <a:off x="763901" y="3725740"/>
            <a:ext cx="6462614" cy="426130"/>
          </a:xfrm>
          <a:custGeom>
            <a:avLst/>
            <a:gdLst>
              <a:gd name="connsiteX0" fmla="*/ 0 w 6462614"/>
              <a:gd name="connsiteY0" fmla="*/ 71023 h 426130"/>
              <a:gd name="connsiteX1" fmla="*/ 71023 w 6462614"/>
              <a:gd name="connsiteY1" fmla="*/ 0 h 426130"/>
              <a:gd name="connsiteX2" fmla="*/ 645620 w 6462614"/>
              <a:gd name="connsiteY2" fmla="*/ 0 h 426130"/>
              <a:gd name="connsiteX3" fmla="*/ 1030600 w 6462614"/>
              <a:gd name="connsiteY3" fmla="*/ 0 h 426130"/>
              <a:gd name="connsiteX4" fmla="*/ 1415580 w 6462614"/>
              <a:gd name="connsiteY4" fmla="*/ 0 h 426130"/>
              <a:gd name="connsiteX5" fmla="*/ 1926972 w 6462614"/>
              <a:gd name="connsiteY5" fmla="*/ 0 h 426130"/>
              <a:gd name="connsiteX6" fmla="*/ 2627980 w 6462614"/>
              <a:gd name="connsiteY6" fmla="*/ 0 h 426130"/>
              <a:gd name="connsiteX7" fmla="*/ 3202577 w 6462614"/>
              <a:gd name="connsiteY7" fmla="*/ 0 h 426130"/>
              <a:gd name="connsiteX8" fmla="*/ 3650763 w 6462614"/>
              <a:gd name="connsiteY8" fmla="*/ 0 h 426130"/>
              <a:gd name="connsiteX9" fmla="*/ 4225360 w 6462614"/>
              <a:gd name="connsiteY9" fmla="*/ 0 h 426130"/>
              <a:gd name="connsiteX10" fmla="*/ 4736751 w 6462614"/>
              <a:gd name="connsiteY10" fmla="*/ 0 h 426130"/>
              <a:gd name="connsiteX11" fmla="*/ 5248143 w 6462614"/>
              <a:gd name="connsiteY11" fmla="*/ 0 h 426130"/>
              <a:gd name="connsiteX12" fmla="*/ 5759534 w 6462614"/>
              <a:gd name="connsiteY12" fmla="*/ 0 h 426130"/>
              <a:gd name="connsiteX13" fmla="*/ 6391591 w 6462614"/>
              <a:gd name="connsiteY13" fmla="*/ 0 h 426130"/>
              <a:gd name="connsiteX14" fmla="*/ 6462614 w 6462614"/>
              <a:gd name="connsiteY14" fmla="*/ 71023 h 426130"/>
              <a:gd name="connsiteX15" fmla="*/ 6462614 w 6462614"/>
              <a:gd name="connsiteY15" fmla="*/ 355107 h 426130"/>
              <a:gd name="connsiteX16" fmla="*/ 6391591 w 6462614"/>
              <a:gd name="connsiteY16" fmla="*/ 426130 h 426130"/>
              <a:gd name="connsiteX17" fmla="*/ 5880200 w 6462614"/>
              <a:gd name="connsiteY17" fmla="*/ 426130 h 426130"/>
              <a:gd name="connsiteX18" fmla="*/ 5242397 w 6462614"/>
              <a:gd name="connsiteY18" fmla="*/ 426130 h 426130"/>
              <a:gd name="connsiteX19" fmla="*/ 4604594 w 6462614"/>
              <a:gd name="connsiteY19" fmla="*/ 426130 h 426130"/>
              <a:gd name="connsiteX20" fmla="*/ 4029997 w 6462614"/>
              <a:gd name="connsiteY20" fmla="*/ 426130 h 426130"/>
              <a:gd name="connsiteX21" fmla="*/ 3455400 w 6462614"/>
              <a:gd name="connsiteY21" fmla="*/ 426130 h 426130"/>
              <a:gd name="connsiteX22" fmla="*/ 2880803 w 6462614"/>
              <a:gd name="connsiteY22" fmla="*/ 426130 h 426130"/>
              <a:gd name="connsiteX23" fmla="*/ 2306206 w 6462614"/>
              <a:gd name="connsiteY23" fmla="*/ 426130 h 426130"/>
              <a:gd name="connsiteX24" fmla="*/ 1858020 w 6462614"/>
              <a:gd name="connsiteY24" fmla="*/ 426130 h 426130"/>
              <a:gd name="connsiteX25" fmla="*/ 1220217 w 6462614"/>
              <a:gd name="connsiteY25" fmla="*/ 426130 h 426130"/>
              <a:gd name="connsiteX26" fmla="*/ 835237 w 6462614"/>
              <a:gd name="connsiteY26" fmla="*/ 426130 h 426130"/>
              <a:gd name="connsiteX27" fmla="*/ 71023 w 6462614"/>
              <a:gd name="connsiteY27" fmla="*/ 426130 h 426130"/>
              <a:gd name="connsiteX28" fmla="*/ 0 w 6462614"/>
              <a:gd name="connsiteY28" fmla="*/ 355107 h 426130"/>
              <a:gd name="connsiteX29" fmla="*/ 0 w 6462614"/>
              <a:gd name="connsiteY29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462614" h="426130" fill="none" extrusionOk="0">
                <a:moveTo>
                  <a:pt x="0" y="71023"/>
                </a:moveTo>
                <a:cubicBezTo>
                  <a:pt x="427" y="24360"/>
                  <a:pt x="38345" y="-555"/>
                  <a:pt x="71023" y="0"/>
                </a:cubicBezTo>
                <a:cubicBezTo>
                  <a:pt x="344739" y="-63724"/>
                  <a:pt x="430784" y="21290"/>
                  <a:pt x="645620" y="0"/>
                </a:cubicBezTo>
                <a:cubicBezTo>
                  <a:pt x="860456" y="-21290"/>
                  <a:pt x="889143" y="7268"/>
                  <a:pt x="1030600" y="0"/>
                </a:cubicBezTo>
                <a:cubicBezTo>
                  <a:pt x="1172057" y="-7268"/>
                  <a:pt x="1240887" y="18774"/>
                  <a:pt x="1415580" y="0"/>
                </a:cubicBezTo>
                <a:cubicBezTo>
                  <a:pt x="1590273" y="-18774"/>
                  <a:pt x="1754916" y="8481"/>
                  <a:pt x="1926972" y="0"/>
                </a:cubicBezTo>
                <a:cubicBezTo>
                  <a:pt x="2099028" y="-8481"/>
                  <a:pt x="2483950" y="65191"/>
                  <a:pt x="2627980" y="0"/>
                </a:cubicBezTo>
                <a:cubicBezTo>
                  <a:pt x="2772010" y="-65191"/>
                  <a:pt x="3035688" y="30231"/>
                  <a:pt x="3202577" y="0"/>
                </a:cubicBezTo>
                <a:cubicBezTo>
                  <a:pt x="3369466" y="-30231"/>
                  <a:pt x="3556579" y="2503"/>
                  <a:pt x="3650763" y="0"/>
                </a:cubicBezTo>
                <a:cubicBezTo>
                  <a:pt x="3744947" y="-2503"/>
                  <a:pt x="4094988" y="68087"/>
                  <a:pt x="4225360" y="0"/>
                </a:cubicBezTo>
                <a:cubicBezTo>
                  <a:pt x="4355732" y="-68087"/>
                  <a:pt x="4499211" y="12708"/>
                  <a:pt x="4736751" y="0"/>
                </a:cubicBezTo>
                <a:cubicBezTo>
                  <a:pt x="4974291" y="-12708"/>
                  <a:pt x="5116619" y="7379"/>
                  <a:pt x="5248143" y="0"/>
                </a:cubicBezTo>
                <a:cubicBezTo>
                  <a:pt x="5379667" y="-7379"/>
                  <a:pt x="5562430" y="2505"/>
                  <a:pt x="5759534" y="0"/>
                </a:cubicBezTo>
                <a:cubicBezTo>
                  <a:pt x="5956638" y="-2505"/>
                  <a:pt x="6238817" y="47258"/>
                  <a:pt x="6391591" y="0"/>
                </a:cubicBezTo>
                <a:cubicBezTo>
                  <a:pt x="6428954" y="4477"/>
                  <a:pt x="6456476" y="30380"/>
                  <a:pt x="6462614" y="71023"/>
                </a:cubicBezTo>
                <a:cubicBezTo>
                  <a:pt x="6486051" y="180751"/>
                  <a:pt x="6435544" y="285904"/>
                  <a:pt x="6462614" y="355107"/>
                </a:cubicBezTo>
                <a:cubicBezTo>
                  <a:pt x="6462490" y="400593"/>
                  <a:pt x="6422920" y="419038"/>
                  <a:pt x="6391591" y="426130"/>
                </a:cubicBezTo>
                <a:cubicBezTo>
                  <a:pt x="6145740" y="460666"/>
                  <a:pt x="6044979" y="372458"/>
                  <a:pt x="5880200" y="426130"/>
                </a:cubicBezTo>
                <a:cubicBezTo>
                  <a:pt x="5715421" y="479802"/>
                  <a:pt x="5466286" y="363063"/>
                  <a:pt x="5242397" y="426130"/>
                </a:cubicBezTo>
                <a:cubicBezTo>
                  <a:pt x="5018508" y="489197"/>
                  <a:pt x="4799315" y="419048"/>
                  <a:pt x="4604594" y="426130"/>
                </a:cubicBezTo>
                <a:cubicBezTo>
                  <a:pt x="4409873" y="433212"/>
                  <a:pt x="4154178" y="384066"/>
                  <a:pt x="4029997" y="426130"/>
                </a:cubicBezTo>
                <a:cubicBezTo>
                  <a:pt x="3905816" y="468194"/>
                  <a:pt x="3719091" y="407815"/>
                  <a:pt x="3455400" y="426130"/>
                </a:cubicBezTo>
                <a:cubicBezTo>
                  <a:pt x="3191709" y="444445"/>
                  <a:pt x="3029215" y="375173"/>
                  <a:pt x="2880803" y="426130"/>
                </a:cubicBezTo>
                <a:cubicBezTo>
                  <a:pt x="2732391" y="477087"/>
                  <a:pt x="2591385" y="376536"/>
                  <a:pt x="2306206" y="426130"/>
                </a:cubicBezTo>
                <a:cubicBezTo>
                  <a:pt x="2021027" y="475724"/>
                  <a:pt x="1984889" y="418152"/>
                  <a:pt x="1858020" y="426130"/>
                </a:cubicBezTo>
                <a:cubicBezTo>
                  <a:pt x="1731151" y="434108"/>
                  <a:pt x="1372072" y="382481"/>
                  <a:pt x="1220217" y="426130"/>
                </a:cubicBezTo>
                <a:cubicBezTo>
                  <a:pt x="1068362" y="469779"/>
                  <a:pt x="996112" y="383764"/>
                  <a:pt x="835237" y="426130"/>
                </a:cubicBezTo>
                <a:cubicBezTo>
                  <a:pt x="674362" y="468496"/>
                  <a:pt x="234959" y="375532"/>
                  <a:pt x="71023" y="426130"/>
                </a:cubicBezTo>
                <a:cubicBezTo>
                  <a:pt x="33482" y="417893"/>
                  <a:pt x="10673" y="397703"/>
                  <a:pt x="0" y="355107"/>
                </a:cubicBezTo>
                <a:cubicBezTo>
                  <a:pt x="-22893" y="261053"/>
                  <a:pt x="15482" y="131453"/>
                  <a:pt x="0" y="71023"/>
                </a:cubicBezTo>
                <a:close/>
              </a:path>
              <a:path w="6462614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390491" y="-53920"/>
                  <a:pt x="595585" y="42850"/>
                  <a:pt x="772031" y="0"/>
                </a:cubicBezTo>
                <a:cubicBezTo>
                  <a:pt x="948477" y="-42850"/>
                  <a:pt x="1050556" y="38074"/>
                  <a:pt x="1157012" y="0"/>
                </a:cubicBezTo>
                <a:cubicBezTo>
                  <a:pt x="1263468" y="-38074"/>
                  <a:pt x="1473426" y="5930"/>
                  <a:pt x="1605197" y="0"/>
                </a:cubicBezTo>
                <a:cubicBezTo>
                  <a:pt x="1736968" y="-5930"/>
                  <a:pt x="1909069" y="113"/>
                  <a:pt x="2053383" y="0"/>
                </a:cubicBezTo>
                <a:cubicBezTo>
                  <a:pt x="2197697" y="-113"/>
                  <a:pt x="2389925" y="46763"/>
                  <a:pt x="2627980" y="0"/>
                </a:cubicBezTo>
                <a:cubicBezTo>
                  <a:pt x="2866035" y="-46763"/>
                  <a:pt x="3047995" y="18869"/>
                  <a:pt x="3265783" y="0"/>
                </a:cubicBezTo>
                <a:cubicBezTo>
                  <a:pt x="3483571" y="-18869"/>
                  <a:pt x="3529592" y="25045"/>
                  <a:pt x="3713969" y="0"/>
                </a:cubicBezTo>
                <a:cubicBezTo>
                  <a:pt x="3898346" y="-25045"/>
                  <a:pt x="3971778" y="26754"/>
                  <a:pt x="4225360" y="0"/>
                </a:cubicBezTo>
                <a:cubicBezTo>
                  <a:pt x="4478942" y="-26754"/>
                  <a:pt x="4580851" y="37152"/>
                  <a:pt x="4736751" y="0"/>
                </a:cubicBezTo>
                <a:cubicBezTo>
                  <a:pt x="4892651" y="-37152"/>
                  <a:pt x="5286370" y="79607"/>
                  <a:pt x="5437760" y="0"/>
                </a:cubicBezTo>
                <a:cubicBezTo>
                  <a:pt x="5589150" y="-79607"/>
                  <a:pt x="6079778" y="100133"/>
                  <a:pt x="6391591" y="0"/>
                </a:cubicBezTo>
                <a:cubicBezTo>
                  <a:pt x="6430139" y="4172"/>
                  <a:pt x="6461118" y="32464"/>
                  <a:pt x="6462614" y="71023"/>
                </a:cubicBezTo>
                <a:cubicBezTo>
                  <a:pt x="6478721" y="138392"/>
                  <a:pt x="6457060" y="252012"/>
                  <a:pt x="6462614" y="355107"/>
                </a:cubicBezTo>
                <a:cubicBezTo>
                  <a:pt x="6471028" y="393353"/>
                  <a:pt x="6425027" y="417042"/>
                  <a:pt x="6391591" y="426130"/>
                </a:cubicBezTo>
                <a:cubicBezTo>
                  <a:pt x="6208731" y="480964"/>
                  <a:pt x="5864197" y="351993"/>
                  <a:pt x="5690583" y="426130"/>
                </a:cubicBezTo>
                <a:cubicBezTo>
                  <a:pt x="5516969" y="500267"/>
                  <a:pt x="5311359" y="394278"/>
                  <a:pt x="5115985" y="426130"/>
                </a:cubicBezTo>
                <a:cubicBezTo>
                  <a:pt x="4920611" y="457982"/>
                  <a:pt x="4824832" y="404937"/>
                  <a:pt x="4667800" y="426130"/>
                </a:cubicBezTo>
                <a:cubicBezTo>
                  <a:pt x="4510769" y="447323"/>
                  <a:pt x="4387672" y="382577"/>
                  <a:pt x="4282820" y="426130"/>
                </a:cubicBezTo>
                <a:cubicBezTo>
                  <a:pt x="4177968" y="469683"/>
                  <a:pt x="4003261" y="419022"/>
                  <a:pt x="3834634" y="426130"/>
                </a:cubicBezTo>
                <a:cubicBezTo>
                  <a:pt x="3666007" y="433238"/>
                  <a:pt x="3470268" y="421033"/>
                  <a:pt x="3260037" y="426130"/>
                </a:cubicBezTo>
                <a:cubicBezTo>
                  <a:pt x="3049806" y="431227"/>
                  <a:pt x="2826066" y="344705"/>
                  <a:pt x="2559028" y="426130"/>
                </a:cubicBezTo>
                <a:cubicBezTo>
                  <a:pt x="2291990" y="507555"/>
                  <a:pt x="2207345" y="360656"/>
                  <a:pt x="1858020" y="426130"/>
                </a:cubicBezTo>
                <a:cubicBezTo>
                  <a:pt x="1508695" y="491604"/>
                  <a:pt x="1404198" y="371347"/>
                  <a:pt x="1157012" y="426130"/>
                </a:cubicBezTo>
                <a:cubicBezTo>
                  <a:pt x="909826" y="480913"/>
                  <a:pt x="449504" y="413739"/>
                  <a:pt x="71023" y="426130"/>
                </a:cubicBezTo>
                <a:cubicBezTo>
                  <a:pt x="26510" y="426123"/>
                  <a:pt x="-1774" y="396872"/>
                  <a:pt x="0" y="355107"/>
                </a:cubicBezTo>
                <a:cubicBezTo>
                  <a:pt x="-22031" y="265571"/>
                  <a:pt x="1876" y="178396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Rechthoek: afgeronde hoeken 22">
            <a:extLst>
              <a:ext uri="{FF2B5EF4-FFF2-40B4-BE49-F238E27FC236}">
                <a16:creationId xmlns:a16="http://schemas.microsoft.com/office/drawing/2014/main" id="{283D7865-669C-8D85-A933-90D04B39AD09}"/>
              </a:ext>
            </a:extLst>
          </p:cNvPr>
          <p:cNvSpPr/>
          <p:nvPr/>
        </p:nvSpPr>
        <p:spPr>
          <a:xfrm>
            <a:off x="744336" y="4378298"/>
            <a:ext cx="6462614" cy="426130"/>
          </a:xfrm>
          <a:custGeom>
            <a:avLst/>
            <a:gdLst>
              <a:gd name="connsiteX0" fmla="*/ 0 w 6462614"/>
              <a:gd name="connsiteY0" fmla="*/ 71023 h 426130"/>
              <a:gd name="connsiteX1" fmla="*/ 71023 w 6462614"/>
              <a:gd name="connsiteY1" fmla="*/ 0 h 426130"/>
              <a:gd name="connsiteX2" fmla="*/ 645620 w 6462614"/>
              <a:gd name="connsiteY2" fmla="*/ 0 h 426130"/>
              <a:gd name="connsiteX3" fmla="*/ 1030600 w 6462614"/>
              <a:gd name="connsiteY3" fmla="*/ 0 h 426130"/>
              <a:gd name="connsiteX4" fmla="*/ 1415580 w 6462614"/>
              <a:gd name="connsiteY4" fmla="*/ 0 h 426130"/>
              <a:gd name="connsiteX5" fmla="*/ 1926972 w 6462614"/>
              <a:gd name="connsiteY5" fmla="*/ 0 h 426130"/>
              <a:gd name="connsiteX6" fmla="*/ 2627980 w 6462614"/>
              <a:gd name="connsiteY6" fmla="*/ 0 h 426130"/>
              <a:gd name="connsiteX7" fmla="*/ 3202577 w 6462614"/>
              <a:gd name="connsiteY7" fmla="*/ 0 h 426130"/>
              <a:gd name="connsiteX8" fmla="*/ 3650763 w 6462614"/>
              <a:gd name="connsiteY8" fmla="*/ 0 h 426130"/>
              <a:gd name="connsiteX9" fmla="*/ 4225360 w 6462614"/>
              <a:gd name="connsiteY9" fmla="*/ 0 h 426130"/>
              <a:gd name="connsiteX10" fmla="*/ 4736751 w 6462614"/>
              <a:gd name="connsiteY10" fmla="*/ 0 h 426130"/>
              <a:gd name="connsiteX11" fmla="*/ 5248143 w 6462614"/>
              <a:gd name="connsiteY11" fmla="*/ 0 h 426130"/>
              <a:gd name="connsiteX12" fmla="*/ 5759534 w 6462614"/>
              <a:gd name="connsiteY12" fmla="*/ 0 h 426130"/>
              <a:gd name="connsiteX13" fmla="*/ 6391591 w 6462614"/>
              <a:gd name="connsiteY13" fmla="*/ 0 h 426130"/>
              <a:gd name="connsiteX14" fmla="*/ 6462614 w 6462614"/>
              <a:gd name="connsiteY14" fmla="*/ 71023 h 426130"/>
              <a:gd name="connsiteX15" fmla="*/ 6462614 w 6462614"/>
              <a:gd name="connsiteY15" fmla="*/ 355107 h 426130"/>
              <a:gd name="connsiteX16" fmla="*/ 6391591 w 6462614"/>
              <a:gd name="connsiteY16" fmla="*/ 426130 h 426130"/>
              <a:gd name="connsiteX17" fmla="*/ 5880200 w 6462614"/>
              <a:gd name="connsiteY17" fmla="*/ 426130 h 426130"/>
              <a:gd name="connsiteX18" fmla="*/ 5242397 w 6462614"/>
              <a:gd name="connsiteY18" fmla="*/ 426130 h 426130"/>
              <a:gd name="connsiteX19" fmla="*/ 4604594 w 6462614"/>
              <a:gd name="connsiteY19" fmla="*/ 426130 h 426130"/>
              <a:gd name="connsiteX20" fmla="*/ 4029997 w 6462614"/>
              <a:gd name="connsiteY20" fmla="*/ 426130 h 426130"/>
              <a:gd name="connsiteX21" fmla="*/ 3455400 w 6462614"/>
              <a:gd name="connsiteY21" fmla="*/ 426130 h 426130"/>
              <a:gd name="connsiteX22" fmla="*/ 2880803 w 6462614"/>
              <a:gd name="connsiteY22" fmla="*/ 426130 h 426130"/>
              <a:gd name="connsiteX23" fmla="*/ 2306206 w 6462614"/>
              <a:gd name="connsiteY23" fmla="*/ 426130 h 426130"/>
              <a:gd name="connsiteX24" fmla="*/ 1858020 w 6462614"/>
              <a:gd name="connsiteY24" fmla="*/ 426130 h 426130"/>
              <a:gd name="connsiteX25" fmla="*/ 1220217 w 6462614"/>
              <a:gd name="connsiteY25" fmla="*/ 426130 h 426130"/>
              <a:gd name="connsiteX26" fmla="*/ 835237 w 6462614"/>
              <a:gd name="connsiteY26" fmla="*/ 426130 h 426130"/>
              <a:gd name="connsiteX27" fmla="*/ 71023 w 6462614"/>
              <a:gd name="connsiteY27" fmla="*/ 426130 h 426130"/>
              <a:gd name="connsiteX28" fmla="*/ 0 w 6462614"/>
              <a:gd name="connsiteY28" fmla="*/ 355107 h 426130"/>
              <a:gd name="connsiteX29" fmla="*/ 0 w 6462614"/>
              <a:gd name="connsiteY29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462614" h="426130" fill="none" extrusionOk="0">
                <a:moveTo>
                  <a:pt x="0" y="71023"/>
                </a:moveTo>
                <a:cubicBezTo>
                  <a:pt x="427" y="24360"/>
                  <a:pt x="38345" y="-555"/>
                  <a:pt x="71023" y="0"/>
                </a:cubicBezTo>
                <a:cubicBezTo>
                  <a:pt x="344739" y="-63724"/>
                  <a:pt x="430784" y="21290"/>
                  <a:pt x="645620" y="0"/>
                </a:cubicBezTo>
                <a:cubicBezTo>
                  <a:pt x="860456" y="-21290"/>
                  <a:pt x="889143" y="7268"/>
                  <a:pt x="1030600" y="0"/>
                </a:cubicBezTo>
                <a:cubicBezTo>
                  <a:pt x="1172057" y="-7268"/>
                  <a:pt x="1240887" y="18774"/>
                  <a:pt x="1415580" y="0"/>
                </a:cubicBezTo>
                <a:cubicBezTo>
                  <a:pt x="1590273" y="-18774"/>
                  <a:pt x="1754916" y="8481"/>
                  <a:pt x="1926972" y="0"/>
                </a:cubicBezTo>
                <a:cubicBezTo>
                  <a:pt x="2099028" y="-8481"/>
                  <a:pt x="2483950" y="65191"/>
                  <a:pt x="2627980" y="0"/>
                </a:cubicBezTo>
                <a:cubicBezTo>
                  <a:pt x="2772010" y="-65191"/>
                  <a:pt x="3035688" y="30231"/>
                  <a:pt x="3202577" y="0"/>
                </a:cubicBezTo>
                <a:cubicBezTo>
                  <a:pt x="3369466" y="-30231"/>
                  <a:pt x="3556579" y="2503"/>
                  <a:pt x="3650763" y="0"/>
                </a:cubicBezTo>
                <a:cubicBezTo>
                  <a:pt x="3744947" y="-2503"/>
                  <a:pt x="4094988" y="68087"/>
                  <a:pt x="4225360" y="0"/>
                </a:cubicBezTo>
                <a:cubicBezTo>
                  <a:pt x="4355732" y="-68087"/>
                  <a:pt x="4499211" y="12708"/>
                  <a:pt x="4736751" y="0"/>
                </a:cubicBezTo>
                <a:cubicBezTo>
                  <a:pt x="4974291" y="-12708"/>
                  <a:pt x="5116619" y="7379"/>
                  <a:pt x="5248143" y="0"/>
                </a:cubicBezTo>
                <a:cubicBezTo>
                  <a:pt x="5379667" y="-7379"/>
                  <a:pt x="5562430" y="2505"/>
                  <a:pt x="5759534" y="0"/>
                </a:cubicBezTo>
                <a:cubicBezTo>
                  <a:pt x="5956638" y="-2505"/>
                  <a:pt x="6238817" y="47258"/>
                  <a:pt x="6391591" y="0"/>
                </a:cubicBezTo>
                <a:cubicBezTo>
                  <a:pt x="6428954" y="4477"/>
                  <a:pt x="6456476" y="30380"/>
                  <a:pt x="6462614" y="71023"/>
                </a:cubicBezTo>
                <a:cubicBezTo>
                  <a:pt x="6486051" y="180751"/>
                  <a:pt x="6435544" y="285904"/>
                  <a:pt x="6462614" y="355107"/>
                </a:cubicBezTo>
                <a:cubicBezTo>
                  <a:pt x="6462490" y="400593"/>
                  <a:pt x="6422920" y="419038"/>
                  <a:pt x="6391591" y="426130"/>
                </a:cubicBezTo>
                <a:cubicBezTo>
                  <a:pt x="6145740" y="460666"/>
                  <a:pt x="6044979" y="372458"/>
                  <a:pt x="5880200" y="426130"/>
                </a:cubicBezTo>
                <a:cubicBezTo>
                  <a:pt x="5715421" y="479802"/>
                  <a:pt x="5466286" y="363063"/>
                  <a:pt x="5242397" y="426130"/>
                </a:cubicBezTo>
                <a:cubicBezTo>
                  <a:pt x="5018508" y="489197"/>
                  <a:pt x="4799315" y="419048"/>
                  <a:pt x="4604594" y="426130"/>
                </a:cubicBezTo>
                <a:cubicBezTo>
                  <a:pt x="4409873" y="433212"/>
                  <a:pt x="4154178" y="384066"/>
                  <a:pt x="4029997" y="426130"/>
                </a:cubicBezTo>
                <a:cubicBezTo>
                  <a:pt x="3905816" y="468194"/>
                  <a:pt x="3719091" y="407815"/>
                  <a:pt x="3455400" y="426130"/>
                </a:cubicBezTo>
                <a:cubicBezTo>
                  <a:pt x="3191709" y="444445"/>
                  <a:pt x="3029215" y="375173"/>
                  <a:pt x="2880803" y="426130"/>
                </a:cubicBezTo>
                <a:cubicBezTo>
                  <a:pt x="2732391" y="477087"/>
                  <a:pt x="2591385" y="376536"/>
                  <a:pt x="2306206" y="426130"/>
                </a:cubicBezTo>
                <a:cubicBezTo>
                  <a:pt x="2021027" y="475724"/>
                  <a:pt x="1984889" y="418152"/>
                  <a:pt x="1858020" y="426130"/>
                </a:cubicBezTo>
                <a:cubicBezTo>
                  <a:pt x="1731151" y="434108"/>
                  <a:pt x="1372072" y="382481"/>
                  <a:pt x="1220217" y="426130"/>
                </a:cubicBezTo>
                <a:cubicBezTo>
                  <a:pt x="1068362" y="469779"/>
                  <a:pt x="996112" y="383764"/>
                  <a:pt x="835237" y="426130"/>
                </a:cubicBezTo>
                <a:cubicBezTo>
                  <a:pt x="674362" y="468496"/>
                  <a:pt x="234959" y="375532"/>
                  <a:pt x="71023" y="426130"/>
                </a:cubicBezTo>
                <a:cubicBezTo>
                  <a:pt x="33482" y="417893"/>
                  <a:pt x="10673" y="397703"/>
                  <a:pt x="0" y="355107"/>
                </a:cubicBezTo>
                <a:cubicBezTo>
                  <a:pt x="-22893" y="261053"/>
                  <a:pt x="15482" y="131453"/>
                  <a:pt x="0" y="71023"/>
                </a:cubicBezTo>
                <a:close/>
              </a:path>
              <a:path w="6462614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390491" y="-53920"/>
                  <a:pt x="595585" y="42850"/>
                  <a:pt x="772031" y="0"/>
                </a:cubicBezTo>
                <a:cubicBezTo>
                  <a:pt x="948477" y="-42850"/>
                  <a:pt x="1050556" y="38074"/>
                  <a:pt x="1157012" y="0"/>
                </a:cubicBezTo>
                <a:cubicBezTo>
                  <a:pt x="1263468" y="-38074"/>
                  <a:pt x="1473426" y="5930"/>
                  <a:pt x="1605197" y="0"/>
                </a:cubicBezTo>
                <a:cubicBezTo>
                  <a:pt x="1736968" y="-5930"/>
                  <a:pt x="1909069" y="113"/>
                  <a:pt x="2053383" y="0"/>
                </a:cubicBezTo>
                <a:cubicBezTo>
                  <a:pt x="2197697" y="-113"/>
                  <a:pt x="2389925" y="46763"/>
                  <a:pt x="2627980" y="0"/>
                </a:cubicBezTo>
                <a:cubicBezTo>
                  <a:pt x="2866035" y="-46763"/>
                  <a:pt x="3047995" y="18869"/>
                  <a:pt x="3265783" y="0"/>
                </a:cubicBezTo>
                <a:cubicBezTo>
                  <a:pt x="3483571" y="-18869"/>
                  <a:pt x="3529592" y="25045"/>
                  <a:pt x="3713969" y="0"/>
                </a:cubicBezTo>
                <a:cubicBezTo>
                  <a:pt x="3898346" y="-25045"/>
                  <a:pt x="3971778" y="26754"/>
                  <a:pt x="4225360" y="0"/>
                </a:cubicBezTo>
                <a:cubicBezTo>
                  <a:pt x="4478942" y="-26754"/>
                  <a:pt x="4580851" y="37152"/>
                  <a:pt x="4736751" y="0"/>
                </a:cubicBezTo>
                <a:cubicBezTo>
                  <a:pt x="4892651" y="-37152"/>
                  <a:pt x="5286370" y="79607"/>
                  <a:pt x="5437760" y="0"/>
                </a:cubicBezTo>
                <a:cubicBezTo>
                  <a:pt x="5589150" y="-79607"/>
                  <a:pt x="6079778" y="100133"/>
                  <a:pt x="6391591" y="0"/>
                </a:cubicBezTo>
                <a:cubicBezTo>
                  <a:pt x="6430139" y="4172"/>
                  <a:pt x="6461118" y="32464"/>
                  <a:pt x="6462614" y="71023"/>
                </a:cubicBezTo>
                <a:cubicBezTo>
                  <a:pt x="6478721" y="138392"/>
                  <a:pt x="6457060" y="252012"/>
                  <a:pt x="6462614" y="355107"/>
                </a:cubicBezTo>
                <a:cubicBezTo>
                  <a:pt x="6471028" y="393353"/>
                  <a:pt x="6425027" y="417042"/>
                  <a:pt x="6391591" y="426130"/>
                </a:cubicBezTo>
                <a:cubicBezTo>
                  <a:pt x="6208731" y="480964"/>
                  <a:pt x="5864197" y="351993"/>
                  <a:pt x="5690583" y="426130"/>
                </a:cubicBezTo>
                <a:cubicBezTo>
                  <a:pt x="5516969" y="500267"/>
                  <a:pt x="5311359" y="394278"/>
                  <a:pt x="5115985" y="426130"/>
                </a:cubicBezTo>
                <a:cubicBezTo>
                  <a:pt x="4920611" y="457982"/>
                  <a:pt x="4824832" y="404937"/>
                  <a:pt x="4667800" y="426130"/>
                </a:cubicBezTo>
                <a:cubicBezTo>
                  <a:pt x="4510769" y="447323"/>
                  <a:pt x="4387672" y="382577"/>
                  <a:pt x="4282820" y="426130"/>
                </a:cubicBezTo>
                <a:cubicBezTo>
                  <a:pt x="4177968" y="469683"/>
                  <a:pt x="4003261" y="419022"/>
                  <a:pt x="3834634" y="426130"/>
                </a:cubicBezTo>
                <a:cubicBezTo>
                  <a:pt x="3666007" y="433238"/>
                  <a:pt x="3470268" y="421033"/>
                  <a:pt x="3260037" y="426130"/>
                </a:cubicBezTo>
                <a:cubicBezTo>
                  <a:pt x="3049806" y="431227"/>
                  <a:pt x="2826066" y="344705"/>
                  <a:pt x="2559028" y="426130"/>
                </a:cubicBezTo>
                <a:cubicBezTo>
                  <a:pt x="2291990" y="507555"/>
                  <a:pt x="2207345" y="360656"/>
                  <a:pt x="1858020" y="426130"/>
                </a:cubicBezTo>
                <a:cubicBezTo>
                  <a:pt x="1508695" y="491604"/>
                  <a:pt x="1404198" y="371347"/>
                  <a:pt x="1157012" y="426130"/>
                </a:cubicBezTo>
                <a:cubicBezTo>
                  <a:pt x="909826" y="480913"/>
                  <a:pt x="449504" y="413739"/>
                  <a:pt x="71023" y="426130"/>
                </a:cubicBezTo>
                <a:cubicBezTo>
                  <a:pt x="26510" y="426123"/>
                  <a:pt x="-1774" y="396872"/>
                  <a:pt x="0" y="355107"/>
                </a:cubicBezTo>
                <a:cubicBezTo>
                  <a:pt x="-22031" y="265571"/>
                  <a:pt x="1876" y="178396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8" name="Picture 4" descr="Numbers from 1,2,3,4,5. Arabic Number Symbols with Rounded Corners. Doodle  Style. Counting Training. Stock Vector - Illustration of outline, account:  283058733">
            <a:extLst>
              <a:ext uri="{FF2B5EF4-FFF2-40B4-BE49-F238E27FC236}">
                <a16:creationId xmlns:a16="http://schemas.microsoft.com/office/drawing/2014/main" id="{91B04A68-6EF5-3A48-8DAF-887EDC4A32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313" b="23839"/>
          <a:stretch/>
        </p:blipFill>
        <p:spPr bwMode="auto">
          <a:xfrm>
            <a:off x="270272" y="3028685"/>
            <a:ext cx="307578" cy="50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Numbers from 1,2,3,4,5. Arabic Number Symbols with Rounded Corners. Doodle  Style. Counting Training. Stock Vector - Illustration of outline, account:  283058733">
            <a:extLst>
              <a:ext uri="{FF2B5EF4-FFF2-40B4-BE49-F238E27FC236}">
                <a16:creationId xmlns:a16="http://schemas.microsoft.com/office/drawing/2014/main" id="{227939B9-1099-7F9F-98DE-7543EC620C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60" t="1029" r="61553" b="22810"/>
          <a:stretch/>
        </p:blipFill>
        <p:spPr bwMode="auto">
          <a:xfrm>
            <a:off x="333160" y="3640638"/>
            <a:ext cx="307578" cy="50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Numbers from 1,2,3,4,5. Arabic Number Symbols with Rounded Corners. Doodle  Style. Counting Training. Stock Vector - Illustration of outline, account:  283058733">
            <a:extLst>
              <a:ext uri="{FF2B5EF4-FFF2-40B4-BE49-F238E27FC236}">
                <a16:creationId xmlns:a16="http://schemas.microsoft.com/office/drawing/2014/main" id="{D41A90D1-D4CA-22BA-9409-E17E7B7E03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1" t="4123" r="45082" b="19716"/>
          <a:stretch/>
        </p:blipFill>
        <p:spPr bwMode="auto">
          <a:xfrm>
            <a:off x="319224" y="4297486"/>
            <a:ext cx="307578" cy="50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hthoek: afgeronde hoeken 26">
            <a:extLst>
              <a:ext uri="{FF2B5EF4-FFF2-40B4-BE49-F238E27FC236}">
                <a16:creationId xmlns:a16="http://schemas.microsoft.com/office/drawing/2014/main" id="{4507DA69-BC03-139F-FDDA-E9B27802E2E2}"/>
              </a:ext>
            </a:extLst>
          </p:cNvPr>
          <p:cNvSpPr/>
          <p:nvPr/>
        </p:nvSpPr>
        <p:spPr>
          <a:xfrm>
            <a:off x="270270" y="5108043"/>
            <a:ext cx="7019135" cy="2746712"/>
          </a:xfrm>
          <a:custGeom>
            <a:avLst/>
            <a:gdLst>
              <a:gd name="connsiteX0" fmla="*/ 0 w 7019135"/>
              <a:gd name="connsiteY0" fmla="*/ 241903 h 2746712"/>
              <a:gd name="connsiteX1" fmla="*/ 241903 w 7019135"/>
              <a:gd name="connsiteY1" fmla="*/ 0 h 2746712"/>
              <a:gd name="connsiteX2" fmla="*/ 770671 w 7019135"/>
              <a:gd name="connsiteY2" fmla="*/ 0 h 2746712"/>
              <a:gd name="connsiteX3" fmla="*/ 1299438 w 7019135"/>
              <a:gd name="connsiteY3" fmla="*/ 0 h 2746712"/>
              <a:gd name="connsiteX4" fmla="*/ 1828206 w 7019135"/>
              <a:gd name="connsiteY4" fmla="*/ 0 h 2746712"/>
              <a:gd name="connsiteX5" fmla="*/ 2356973 w 7019135"/>
              <a:gd name="connsiteY5" fmla="*/ 0 h 2746712"/>
              <a:gd name="connsiteX6" fmla="*/ 2951094 w 7019135"/>
              <a:gd name="connsiteY6" fmla="*/ 0 h 2746712"/>
              <a:gd name="connsiteX7" fmla="*/ 3675921 w 7019135"/>
              <a:gd name="connsiteY7" fmla="*/ 0 h 2746712"/>
              <a:gd name="connsiteX8" fmla="*/ 4204689 w 7019135"/>
              <a:gd name="connsiteY8" fmla="*/ 0 h 2746712"/>
              <a:gd name="connsiteX9" fmla="*/ 4798810 w 7019135"/>
              <a:gd name="connsiteY9" fmla="*/ 0 h 2746712"/>
              <a:gd name="connsiteX10" fmla="*/ 5196871 w 7019135"/>
              <a:gd name="connsiteY10" fmla="*/ 0 h 2746712"/>
              <a:gd name="connsiteX11" fmla="*/ 5856345 w 7019135"/>
              <a:gd name="connsiteY11" fmla="*/ 0 h 2746712"/>
              <a:gd name="connsiteX12" fmla="*/ 6777232 w 7019135"/>
              <a:gd name="connsiteY12" fmla="*/ 0 h 2746712"/>
              <a:gd name="connsiteX13" fmla="*/ 7019135 w 7019135"/>
              <a:gd name="connsiteY13" fmla="*/ 241903 h 2746712"/>
              <a:gd name="connsiteX14" fmla="*/ 7019135 w 7019135"/>
              <a:gd name="connsiteY14" fmla="*/ 852888 h 2746712"/>
              <a:gd name="connsiteX15" fmla="*/ 7019135 w 7019135"/>
              <a:gd name="connsiteY15" fmla="*/ 1418614 h 2746712"/>
              <a:gd name="connsiteX16" fmla="*/ 7019135 w 7019135"/>
              <a:gd name="connsiteY16" fmla="*/ 1984341 h 2746712"/>
              <a:gd name="connsiteX17" fmla="*/ 7019135 w 7019135"/>
              <a:gd name="connsiteY17" fmla="*/ 2504809 h 2746712"/>
              <a:gd name="connsiteX18" fmla="*/ 6777232 w 7019135"/>
              <a:gd name="connsiteY18" fmla="*/ 2746712 h 2746712"/>
              <a:gd name="connsiteX19" fmla="*/ 6052405 w 7019135"/>
              <a:gd name="connsiteY19" fmla="*/ 2746712 h 2746712"/>
              <a:gd name="connsiteX20" fmla="*/ 5392930 w 7019135"/>
              <a:gd name="connsiteY20" fmla="*/ 2746712 h 2746712"/>
              <a:gd name="connsiteX21" fmla="*/ 4994870 w 7019135"/>
              <a:gd name="connsiteY21" fmla="*/ 2746712 h 2746712"/>
              <a:gd name="connsiteX22" fmla="*/ 4531455 w 7019135"/>
              <a:gd name="connsiteY22" fmla="*/ 2746712 h 2746712"/>
              <a:gd name="connsiteX23" fmla="*/ 4068041 w 7019135"/>
              <a:gd name="connsiteY23" fmla="*/ 2746712 h 2746712"/>
              <a:gd name="connsiteX24" fmla="*/ 3343214 w 7019135"/>
              <a:gd name="connsiteY24" fmla="*/ 2746712 h 2746712"/>
              <a:gd name="connsiteX25" fmla="*/ 2749093 w 7019135"/>
              <a:gd name="connsiteY25" fmla="*/ 2746712 h 2746712"/>
              <a:gd name="connsiteX26" fmla="*/ 2351032 w 7019135"/>
              <a:gd name="connsiteY26" fmla="*/ 2746712 h 2746712"/>
              <a:gd name="connsiteX27" fmla="*/ 1626205 w 7019135"/>
              <a:gd name="connsiteY27" fmla="*/ 2746712 h 2746712"/>
              <a:gd name="connsiteX28" fmla="*/ 1228144 w 7019135"/>
              <a:gd name="connsiteY28" fmla="*/ 2746712 h 2746712"/>
              <a:gd name="connsiteX29" fmla="*/ 830083 w 7019135"/>
              <a:gd name="connsiteY29" fmla="*/ 2746712 h 2746712"/>
              <a:gd name="connsiteX30" fmla="*/ 241903 w 7019135"/>
              <a:gd name="connsiteY30" fmla="*/ 2746712 h 2746712"/>
              <a:gd name="connsiteX31" fmla="*/ 0 w 7019135"/>
              <a:gd name="connsiteY31" fmla="*/ 2504809 h 2746712"/>
              <a:gd name="connsiteX32" fmla="*/ 0 w 7019135"/>
              <a:gd name="connsiteY32" fmla="*/ 2006970 h 2746712"/>
              <a:gd name="connsiteX33" fmla="*/ 0 w 7019135"/>
              <a:gd name="connsiteY33" fmla="*/ 1395985 h 2746712"/>
              <a:gd name="connsiteX34" fmla="*/ 0 w 7019135"/>
              <a:gd name="connsiteY34" fmla="*/ 852888 h 2746712"/>
              <a:gd name="connsiteX35" fmla="*/ 0 w 7019135"/>
              <a:gd name="connsiteY35" fmla="*/ 241903 h 274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019135" h="2746712" fill="none" extrusionOk="0">
                <a:moveTo>
                  <a:pt x="0" y="241903"/>
                </a:moveTo>
                <a:cubicBezTo>
                  <a:pt x="3405" y="115608"/>
                  <a:pt x="114922" y="2741"/>
                  <a:pt x="241903" y="0"/>
                </a:cubicBezTo>
                <a:cubicBezTo>
                  <a:pt x="372619" y="-43501"/>
                  <a:pt x="539049" y="8089"/>
                  <a:pt x="770671" y="0"/>
                </a:cubicBezTo>
                <a:cubicBezTo>
                  <a:pt x="1002293" y="-8089"/>
                  <a:pt x="1124287" y="24044"/>
                  <a:pt x="1299438" y="0"/>
                </a:cubicBezTo>
                <a:cubicBezTo>
                  <a:pt x="1474589" y="-24044"/>
                  <a:pt x="1681322" y="60613"/>
                  <a:pt x="1828206" y="0"/>
                </a:cubicBezTo>
                <a:cubicBezTo>
                  <a:pt x="1975090" y="-60613"/>
                  <a:pt x="2200311" y="49217"/>
                  <a:pt x="2356973" y="0"/>
                </a:cubicBezTo>
                <a:cubicBezTo>
                  <a:pt x="2513635" y="-49217"/>
                  <a:pt x="2760941" y="62595"/>
                  <a:pt x="2951094" y="0"/>
                </a:cubicBezTo>
                <a:cubicBezTo>
                  <a:pt x="3141247" y="-62595"/>
                  <a:pt x="3332886" y="24020"/>
                  <a:pt x="3675921" y="0"/>
                </a:cubicBezTo>
                <a:cubicBezTo>
                  <a:pt x="4018956" y="-24020"/>
                  <a:pt x="4044949" y="2257"/>
                  <a:pt x="4204689" y="0"/>
                </a:cubicBezTo>
                <a:cubicBezTo>
                  <a:pt x="4364429" y="-2257"/>
                  <a:pt x="4547580" y="6473"/>
                  <a:pt x="4798810" y="0"/>
                </a:cubicBezTo>
                <a:cubicBezTo>
                  <a:pt x="5050040" y="-6473"/>
                  <a:pt x="5105256" y="23751"/>
                  <a:pt x="5196871" y="0"/>
                </a:cubicBezTo>
                <a:cubicBezTo>
                  <a:pt x="5288486" y="-23751"/>
                  <a:pt x="5597526" y="18780"/>
                  <a:pt x="5856345" y="0"/>
                </a:cubicBezTo>
                <a:cubicBezTo>
                  <a:pt x="6115164" y="-18780"/>
                  <a:pt x="6589789" y="73559"/>
                  <a:pt x="6777232" y="0"/>
                </a:cubicBezTo>
                <a:cubicBezTo>
                  <a:pt x="6902104" y="-22570"/>
                  <a:pt x="7030787" y="73759"/>
                  <a:pt x="7019135" y="241903"/>
                </a:cubicBezTo>
                <a:cubicBezTo>
                  <a:pt x="7040315" y="439501"/>
                  <a:pt x="6968957" y="685746"/>
                  <a:pt x="7019135" y="852888"/>
                </a:cubicBezTo>
                <a:cubicBezTo>
                  <a:pt x="7069313" y="1020030"/>
                  <a:pt x="7008680" y="1203850"/>
                  <a:pt x="7019135" y="1418614"/>
                </a:cubicBezTo>
                <a:cubicBezTo>
                  <a:pt x="7029590" y="1633378"/>
                  <a:pt x="6999711" y="1808149"/>
                  <a:pt x="7019135" y="1984341"/>
                </a:cubicBezTo>
                <a:cubicBezTo>
                  <a:pt x="7038559" y="2160533"/>
                  <a:pt x="7017268" y="2342829"/>
                  <a:pt x="7019135" y="2504809"/>
                </a:cubicBezTo>
                <a:cubicBezTo>
                  <a:pt x="7010120" y="2612420"/>
                  <a:pt x="6913781" y="2747017"/>
                  <a:pt x="6777232" y="2746712"/>
                </a:cubicBezTo>
                <a:cubicBezTo>
                  <a:pt x="6617276" y="2828993"/>
                  <a:pt x="6364863" y="2740650"/>
                  <a:pt x="6052405" y="2746712"/>
                </a:cubicBezTo>
                <a:cubicBezTo>
                  <a:pt x="5739947" y="2752774"/>
                  <a:pt x="5553546" y="2700441"/>
                  <a:pt x="5392930" y="2746712"/>
                </a:cubicBezTo>
                <a:cubicBezTo>
                  <a:pt x="5232314" y="2792983"/>
                  <a:pt x="5185920" y="2737284"/>
                  <a:pt x="4994870" y="2746712"/>
                </a:cubicBezTo>
                <a:cubicBezTo>
                  <a:pt x="4803820" y="2756140"/>
                  <a:pt x="4703234" y="2720552"/>
                  <a:pt x="4531455" y="2746712"/>
                </a:cubicBezTo>
                <a:cubicBezTo>
                  <a:pt x="4359676" y="2772872"/>
                  <a:pt x="4298413" y="2697329"/>
                  <a:pt x="4068041" y="2746712"/>
                </a:cubicBezTo>
                <a:cubicBezTo>
                  <a:pt x="3837669" y="2796095"/>
                  <a:pt x="3634502" y="2721541"/>
                  <a:pt x="3343214" y="2746712"/>
                </a:cubicBezTo>
                <a:cubicBezTo>
                  <a:pt x="3051926" y="2771883"/>
                  <a:pt x="3045775" y="2706368"/>
                  <a:pt x="2749093" y="2746712"/>
                </a:cubicBezTo>
                <a:cubicBezTo>
                  <a:pt x="2452411" y="2787056"/>
                  <a:pt x="2482890" y="2742065"/>
                  <a:pt x="2351032" y="2746712"/>
                </a:cubicBezTo>
                <a:cubicBezTo>
                  <a:pt x="2219174" y="2751359"/>
                  <a:pt x="1853532" y="2736844"/>
                  <a:pt x="1626205" y="2746712"/>
                </a:cubicBezTo>
                <a:cubicBezTo>
                  <a:pt x="1398878" y="2756580"/>
                  <a:pt x="1387082" y="2713909"/>
                  <a:pt x="1228144" y="2746712"/>
                </a:cubicBezTo>
                <a:cubicBezTo>
                  <a:pt x="1069206" y="2779515"/>
                  <a:pt x="954389" y="2723632"/>
                  <a:pt x="830083" y="2746712"/>
                </a:cubicBezTo>
                <a:cubicBezTo>
                  <a:pt x="705777" y="2769792"/>
                  <a:pt x="451560" y="2724678"/>
                  <a:pt x="241903" y="2746712"/>
                </a:cubicBezTo>
                <a:cubicBezTo>
                  <a:pt x="138583" y="2748947"/>
                  <a:pt x="25715" y="2639226"/>
                  <a:pt x="0" y="2504809"/>
                </a:cubicBezTo>
                <a:cubicBezTo>
                  <a:pt x="-29209" y="2364079"/>
                  <a:pt x="47494" y="2220873"/>
                  <a:pt x="0" y="2006970"/>
                </a:cubicBezTo>
                <a:cubicBezTo>
                  <a:pt x="-47494" y="1793067"/>
                  <a:pt x="32472" y="1581429"/>
                  <a:pt x="0" y="1395985"/>
                </a:cubicBezTo>
                <a:cubicBezTo>
                  <a:pt x="-32472" y="1210542"/>
                  <a:pt x="16029" y="1101727"/>
                  <a:pt x="0" y="852888"/>
                </a:cubicBezTo>
                <a:cubicBezTo>
                  <a:pt x="-16029" y="604049"/>
                  <a:pt x="68100" y="390911"/>
                  <a:pt x="0" y="241903"/>
                </a:cubicBezTo>
                <a:close/>
              </a:path>
              <a:path w="7019135" h="2746712" stroke="0" extrusionOk="0">
                <a:moveTo>
                  <a:pt x="0" y="241903"/>
                </a:moveTo>
                <a:cubicBezTo>
                  <a:pt x="10494" y="123543"/>
                  <a:pt x="126750" y="14938"/>
                  <a:pt x="241903" y="0"/>
                </a:cubicBezTo>
                <a:cubicBezTo>
                  <a:pt x="595034" y="-66144"/>
                  <a:pt x="694687" y="44234"/>
                  <a:pt x="966730" y="0"/>
                </a:cubicBezTo>
                <a:cubicBezTo>
                  <a:pt x="1238773" y="-44234"/>
                  <a:pt x="1273136" y="45494"/>
                  <a:pt x="1364791" y="0"/>
                </a:cubicBezTo>
                <a:cubicBezTo>
                  <a:pt x="1456446" y="-45494"/>
                  <a:pt x="1694605" y="4013"/>
                  <a:pt x="1828206" y="0"/>
                </a:cubicBezTo>
                <a:cubicBezTo>
                  <a:pt x="1961808" y="-4013"/>
                  <a:pt x="2124033" y="36385"/>
                  <a:pt x="2291620" y="0"/>
                </a:cubicBezTo>
                <a:cubicBezTo>
                  <a:pt x="2459207" y="-36385"/>
                  <a:pt x="2754557" y="9867"/>
                  <a:pt x="2885741" y="0"/>
                </a:cubicBezTo>
                <a:cubicBezTo>
                  <a:pt x="3016925" y="-9867"/>
                  <a:pt x="3261174" y="56138"/>
                  <a:pt x="3545215" y="0"/>
                </a:cubicBezTo>
                <a:cubicBezTo>
                  <a:pt x="3829256" y="-56138"/>
                  <a:pt x="3834847" y="18233"/>
                  <a:pt x="4008629" y="0"/>
                </a:cubicBezTo>
                <a:cubicBezTo>
                  <a:pt x="4182411" y="-18233"/>
                  <a:pt x="4362750" y="37495"/>
                  <a:pt x="4537397" y="0"/>
                </a:cubicBezTo>
                <a:cubicBezTo>
                  <a:pt x="4712044" y="-37495"/>
                  <a:pt x="4847342" y="48900"/>
                  <a:pt x="5066164" y="0"/>
                </a:cubicBezTo>
                <a:cubicBezTo>
                  <a:pt x="5284986" y="-48900"/>
                  <a:pt x="5434315" y="31884"/>
                  <a:pt x="5790991" y="0"/>
                </a:cubicBezTo>
                <a:cubicBezTo>
                  <a:pt x="6147667" y="-31884"/>
                  <a:pt x="6509758" y="104861"/>
                  <a:pt x="6777232" y="0"/>
                </a:cubicBezTo>
                <a:cubicBezTo>
                  <a:pt x="6906545" y="26430"/>
                  <a:pt x="6992869" y="120004"/>
                  <a:pt x="7019135" y="241903"/>
                </a:cubicBezTo>
                <a:cubicBezTo>
                  <a:pt x="7067476" y="427916"/>
                  <a:pt x="7012464" y="663672"/>
                  <a:pt x="7019135" y="830259"/>
                </a:cubicBezTo>
                <a:cubicBezTo>
                  <a:pt x="7025806" y="996846"/>
                  <a:pt x="6997494" y="1237553"/>
                  <a:pt x="7019135" y="1418614"/>
                </a:cubicBezTo>
                <a:cubicBezTo>
                  <a:pt x="7040776" y="1599676"/>
                  <a:pt x="7009357" y="1790767"/>
                  <a:pt x="7019135" y="1939083"/>
                </a:cubicBezTo>
                <a:cubicBezTo>
                  <a:pt x="7028913" y="2087399"/>
                  <a:pt x="7017421" y="2306577"/>
                  <a:pt x="7019135" y="2504809"/>
                </a:cubicBezTo>
                <a:cubicBezTo>
                  <a:pt x="7005152" y="2612885"/>
                  <a:pt x="6917004" y="2785692"/>
                  <a:pt x="6777232" y="2746712"/>
                </a:cubicBezTo>
                <a:cubicBezTo>
                  <a:pt x="6603204" y="2775743"/>
                  <a:pt x="6565848" y="2713460"/>
                  <a:pt x="6379171" y="2746712"/>
                </a:cubicBezTo>
                <a:cubicBezTo>
                  <a:pt x="6192494" y="2779964"/>
                  <a:pt x="6098927" y="2744267"/>
                  <a:pt x="5915757" y="2746712"/>
                </a:cubicBezTo>
                <a:cubicBezTo>
                  <a:pt x="5732587" y="2749157"/>
                  <a:pt x="5570221" y="2681154"/>
                  <a:pt x="5321636" y="2746712"/>
                </a:cubicBezTo>
                <a:cubicBezTo>
                  <a:pt x="5073051" y="2812270"/>
                  <a:pt x="4935622" y="2712897"/>
                  <a:pt x="4596809" y="2746712"/>
                </a:cubicBezTo>
                <a:cubicBezTo>
                  <a:pt x="4257996" y="2780527"/>
                  <a:pt x="4234237" y="2725027"/>
                  <a:pt x="3871981" y="2746712"/>
                </a:cubicBezTo>
                <a:cubicBezTo>
                  <a:pt x="3509725" y="2768397"/>
                  <a:pt x="3440679" y="2676092"/>
                  <a:pt x="3147154" y="2746712"/>
                </a:cubicBezTo>
                <a:cubicBezTo>
                  <a:pt x="2853629" y="2817332"/>
                  <a:pt x="2737421" y="2682447"/>
                  <a:pt x="2487680" y="2746712"/>
                </a:cubicBezTo>
                <a:cubicBezTo>
                  <a:pt x="2237939" y="2810977"/>
                  <a:pt x="2206751" y="2709385"/>
                  <a:pt x="1958912" y="2746712"/>
                </a:cubicBezTo>
                <a:cubicBezTo>
                  <a:pt x="1711073" y="2784039"/>
                  <a:pt x="1596307" y="2686322"/>
                  <a:pt x="1430145" y="2746712"/>
                </a:cubicBezTo>
                <a:cubicBezTo>
                  <a:pt x="1263983" y="2807102"/>
                  <a:pt x="1022223" y="2695556"/>
                  <a:pt x="770671" y="2746712"/>
                </a:cubicBezTo>
                <a:cubicBezTo>
                  <a:pt x="519119" y="2797868"/>
                  <a:pt x="442126" y="2708622"/>
                  <a:pt x="241903" y="2746712"/>
                </a:cubicBezTo>
                <a:cubicBezTo>
                  <a:pt x="100267" y="2761846"/>
                  <a:pt x="-337" y="2635244"/>
                  <a:pt x="0" y="2504809"/>
                </a:cubicBezTo>
                <a:cubicBezTo>
                  <a:pt x="-32164" y="2332172"/>
                  <a:pt x="26135" y="2116389"/>
                  <a:pt x="0" y="1984341"/>
                </a:cubicBezTo>
                <a:cubicBezTo>
                  <a:pt x="-26135" y="1852293"/>
                  <a:pt x="44716" y="1728677"/>
                  <a:pt x="0" y="1486501"/>
                </a:cubicBezTo>
                <a:cubicBezTo>
                  <a:pt x="-44716" y="1244325"/>
                  <a:pt x="13037" y="1168188"/>
                  <a:pt x="0" y="943404"/>
                </a:cubicBezTo>
                <a:cubicBezTo>
                  <a:pt x="-13037" y="718620"/>
                  <a:pt x="17886" y="499502"/>
                  <a:pt x="0" y="24190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>
                      <a:gd name="adj" fmla="val 880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C4CEF66-6671-CB21-FB02-6F3B63ED61EE}"/>
              </a:ext>
            </a:extLst>
          </p:cNvPr>
          <p:cNvSpPr txBox="1"/>
          <p:nvPr/>
        </p:nvSpPr>
        <p:spPr>
          <a:xfrm>
            <a:off x="424061" y="5207406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heb ik nodig: </a:t>
            </a:r>
            <a:r>
              <a:rPr lang="nl-NL" sz="1200" dirty="0">
                <a:latin typeface="Museo Sans 500" panose="02000000000000000000" pitchFamily="50" charset="0"/>
              </a:rPr>
              <a:t>van verschillende kanten, om mijn doelen te bereiken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F972A7EB-FD0C-5483-90E6-9337B6DCCA28}"/>
              </a:ext>
            </a:extLst>
          </p:cNvPr>
          <p:cNvSpPr txBox="1"/>
          <p:nvPr/>
        </p:nvSpPr>
        <p:spPr>
          <a:xfrm>
            <a:off x="435314" y="5423909"/>
            <a:ext cx="66134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Museo Sans 500" panose="02000000000000000000" pitchFamily="50" charset="0"/>
              </a:rPr>
              <a:t>Van mezelf</a:t>
            </a:r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r>
              <a:rPr lang="nl-NL" sz="1200" dirty="0">
                <a:latin typeface="Museo Sans 500" panose="02000000000000000000" pitchFamily="50" charset="0"/>
              </a:rPr>
              <a:t>Van mijn ouders/verzorgers</a:t>
            </a:r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r>
              <a:rPr lang="nl-NL" sz="1200" dirty="0">
                <a:latin typeface="Museo Sans 500" panose="02000000000000000000" pitchFamily="50" charset="0"/>
              </a:rPr>
              <a:t>Van mijn mentor</a:t>
            </a:r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r>
              <a:rPr lang="nl-NL" sz="1200" dirty="0">
                <a:latin typeface="Museo Sans 500" panose="02000000000000000000" pitchFamily="50" charset="0"/>
              </a:rPr>
              <a:t>Van mijn docenten</a:t>
            </a:r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endParaRPr lang="nl-NL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FBDEF2C-4E18-B963-8D34-0C45CB3F5C2D}"/>
              </a:ext>
            </a:extLst>
          </p:cNvPr>
          <p:cNvSpPr txBox="1"/>
          <p:nvPr/>
        </p:nvSpPr>
        <p:spPr>
          <a:xfrm>
            <a:off x="404038" y="8217807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zijn de afspraken die we maken naar aanleiding van dit gesprek: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CBBF450E-7819-E855-6BFD-B8F5B43BD7F3}"/>
              </a:ext>
            </a:extLst>
          </p:cNvPr>
          <p:cNvSpPr txBox="1"/>
          <p:nvPr/>
        </p:nvSpPr>
        <p:spPr>
          <a:xfrm>
            <a:off x="464187" y="8521936"/>
            <a:ext cx="5133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_________________________________________________________________________________________________________________________________</a:t>
            </a:r>
          </a:p>
        </p:txBody>
      </p:sp>
      <p:pic>
        <p:nvPicPr>
          <p:cNvPr id="1032" name="Picture 8" descr="Handshake doodle agreement icon successful Vector Image">
            <a:extLst>
              <a:ext uri="{FF2B5EF4-FFF2-40B4-BE49-F238E27FC236}">
                <a16:creationId xmlns:a16="http://schemas.microsoft.com/office/drawing/2014/main" id="{78212649-62B1-2687-5271-6D8C35A765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96"/>
          <a:stretch/>
        </p:blipFill>
        <p:spPr bwMode="auto">
          <a:xfrm>
            <a:off x="5650816" y="8062268"/>
            <a:ext cx="1647612" cy="111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emium Vector | Single element of exclamation mark in doodle business set.  hand drawn vector illustration for cards, posters, stickers and  professional design.">
            <a:extLst>
              <a:ext uri="{FF2B5EF4-FFF2-40B4-BE49-F238E27FC236}">
                <a16:creationId xmlns:a16="http://schemas.microsoft.com/office/drawing/2014/main" id="{C5C08681-CBCD-0908-BEAC-392C2AC2E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827" y="8896038"/>
            <a:ext cx="1291730" cy="129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hoek 33">
            <a:extLst>
              <a:ext uri="{FF2B5EF4-FFF2-40B4-BE49-F238E27FC236}">
                <a16:creationId xmlns:a16="http://schemas.microsoft.com/office/drawing/2014/main" id="{2048F9F5-7275-18E3-0EF6-AEEA059C4B68}"/>
              </a:ext>
            </a:extLst>
          </p:cNvPr>
          <p:cNvSpPr/>
          <p:nvPr/>
        </p:nvSpPr>
        <p:spPr>
          <a:xfrm>
            <a:off x="6857969" y="5393556"/>
            <a:ext cx="202049" cy="2362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55661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6D3D8631BBBD47B0A611F78F4034AB" ma:contentTypeVersion="4" ma:contentTypeDescription="Een nieuw document maken." ma:contentTypeScope="" ma:versionID="f7549babf7a762862cb3b672a857aabd">
  <xsd:schema xmlns:xsd="http://www.w3.org/2001/XMLSchema" xmlns:xs="http://www.w3.org/2001/XMLSchema" xmlns:p="http://schemas.microsoft.com/office/2006/metadata/properties" xmlns:ns2="5344c1ce-0898-4144-aa84-ae25b8da9987" targetNamespace="http://schemas.microsoft.com/office/2006/metadata/properties" ma:root="true" ma:fieldsID="f4b5a59c7895fa46b45fbe70159a29e8" ns2:_="">
    <xsd:import namespace="5344c1ce-0898-4144-aa84-ae25b8da99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44c1ce-0898-4144-aa84-ae25b8da99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56C704-24C8-43FD-9F61-18117B5808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9B3004-920E-45BC-9FC7-DD27920431FD}"/>
</file>

<file path=customXml/itemProps3.xml><?xml version="1.0" encoding="utf-8"?>
<ds:datastoreItem xmlns:ds="http://schemas.openxmlformats.org/officeDocument/2006/customXml" ds:itemID="{A65683EE-E6B3-48DC-B5AC-F84332BC0F2E}">
  <ds:schemaRefs>
    <ds:schemaRef ds:uri="http://schemas.microsoft.com/office/2006/metadata/properties"/>
    <ds:schemaRef ds:uri="http://schemas.microsoft.com/office/infopath/2007/PartnerControls"/>
    <ds:schemaRef ds:uri="ac1cf63b-4f7b-4b38-8a78-e5f868af3a69"/>
    <ds:schemaRef ds:uri="9c7014da-4b1d-4a23-b062-ee5152892d1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234</TotalTime>
  <Words>167</Words>
  <Application>Microsoft Office PowerPoint</Application>
  <PresentationFormat>Aangepast</PresentationFormat>
  <Paragraphs>55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Museo Sans 500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Koen Loose</dc:creator>
  <cp:lastModifiedBy>Koen Loose</cp:lastModifiedBy>
  <cp:revision>1</cp:revision>
  <dcterms:created xsi:type="dcterms:W3CDTF">2023-11-05T11:43:41Z</dcterms:created>
  <dcterms:modified xsi:type="dcterms:W3CDTF">2023-11-06T16:16:13Z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0x010100856D3D8631BBBD47B0A611F78F4034AB</vt:lpwstr>
  </property>
  <property fmtid="{D5CDD505-2E9C-101B-9397-08002B2CF9AE}" pid="3" name="MediaServiceImageTags">
    <vt:lpwstr/>
  </property>
</Properties>
</file>